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18878550" cy="33559750"/>
  <p:notesSz cx="6858000" cy="9144000"/>
  <p:defaultTextStyle>
    <a:defPPr>
      <a:defRPr lang="id-ID"/>
    </a:defPPr>
    <a:lvl1pPr marL="0" algn="l" defTabSz="2516950" rtl="0" eaLnBrk="1" latinLnBrk="0" hangingPunct="1">
      <a:defRPr sz="4955" kern="1200">
        <a:solidFill>
          <a:schemeClr val="tx1"/>
        </a:solidFill>
        <a:latin typeface="+mn-lt"/>
        <a:ea typeface="+mn-ea"/>
        <a:cs typeface="+mn-cs"/>
      </a:defRPr>
    </a:lvl1pPr>
    <a:lvl2pPr marL="1258475" algn="l" defTabSz="2516950" rtl="0" eaLnBrk="1" latinLnBrk="0" hangingPunct="1">
      <a:defRPr sz="4955" kern="1200">
        <a:solidFill>
          <a:schemeClr val="tx1"/>
        </a:solidFill>
        <a:latin typeface="+mn-lt"/>
        <a:ea typeface="+mn-ea"/>
        <a:cs typeface="+mn-cs"/>
      </a:defRPr>
    </a:lvl2pPr>
    <a:lvl3pPr marL="2516950" algn="l" defTabSz="2516950" rtl="0" eaLnBrk="1" latinLnBrk="0" hangingPunct="1">
      <a:defRPr sz="4955" kern="1200">
        <a:solidFill>
          <a:schemeClr val="tx1"/>
        </a:solidFill>
        <a:latin typeface="+mn-lt"/>
        <a:ea typeface="+mn-ea"/>
        <a:cs typeface="+mn-cs"/>
      </a:defRPr>
    </a:lvl3pPr>
    <a:lvl4pPr marL="3775425" algn="l" defTabSz="2516950" rtl="0" eaLnBrk="1" latinLnBrk="0" hangingPunct="1">
      <a:defRPr sz="4955" kern="1200">
        <a:solidFill>
          <a:schemeClr val="tx1"/>
        </a:solidFill>
        <a:latin typeface="+mn-lt"/>
        <a:ea typeface="+mn-ea"/>
        <a:cs typeface="+mn-cs"/>
      </a:defRPr>
    </a:lvl4pPr>
    <a:lvl5pPr marL="5033901" algn="l" defTabSz="2516950" rtl="0" eaLnBrk="1" latinLnBrk="0" hangingPunct="1">
      <a:defRPr sz="4955" kern="1200">
        <a:solidFill>
          <a:schemeClr val="tx1"/>
        </a:solidFill>
        <a:latin typeface="+mn-lt"/>
        <a:ea typeface="+mn-ea"/>
        <a:cs typeface="+mn-cs"/>
      </a:defRPr>
    </a:lvl5pPr>
    <a:lvl6pPr marL="6292375" algn="l" defTabSz="2516950" rtl="0" eaLnBrk="1" latinLnBrk="0" hangingPunct="1">
      <a:defRPr sz="4955" kern="1200">
        <a:solidFill>
          <a:schemeClr val="tx1"/>
        </a:solidFill>
        <a:latin typeface="+mn-lt"/>
        <a:ea typeface="+mn-ea"/>
        <a:cs typeface="+mn-cs"/>
      </a:defRPr>
    </a:lvl6pPr>
    <a:lvl7pPr marL="7550850" algn="l" defTabSz="2516950" rtl="0" eaLnBrk="1" latinLnBrk="0" hangingPunct="1">
      <a:defRPr sz="4955" kern="1200">
        <a:solidFill>
          <a:schemeClr val="tx1"/>
        </a:solidFill>
        <a:latin typeface="+mn-lt"/>
        <a:ea typeface="+mn-ea"/>
        <a:cs typeface="+mn-cs"/>
      </a:defRPr>
    </a:lvl7pPr>
    <a:lvl8pPr marL="8809325" algn="l" defTabSz="2516950" rtl="0" eaLnBrk="1" latinLnBrk="0" hangingPunct="1">
      <a:defRPr sz="4955" kern="1200">
        <a:solidFill>
          <a:schemeClr val="tx1"/>
        </a:solidFill>
        <a:latin typeface="+mn-lt"/>
        <a:ea typeface="+mn-ea"/>
        <a:cs typeface="+mn-cs"/>
      </a:defRPr>
    </a:lvl8pPr>
    <a:lvl9pPr marL="10067800" algn="l" defTabSz="2516950" rtl="0" eaLnBrk="1" latinLnBrk="0" hangingPunct="1">
      <a:defRPr sz="4955"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29" d="100"/>
          <a:sy n="29" d="100"/>
        </p:scale>
        <p:origin x="1445"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15891" y="5492304"/>
            <a:ext cx="16046768" cy="11683765"/>
          </a:xfrm>
        </p:spPr>
        <p:txBody>
          <a:bodyPr anchor="b"/>
          <a:lstStyle>
            <a:lvl1pPr algn="ctr">
              <a:defRPr sz="12388"/>
            </a:lvl1pPr>
          </a:lstStyle>
          <a:p>
            <a:r>
              <a:rPr lang="en-US"/>
              <a:t>Click to edit Master title style</a:t>
            </a:r>
            <a:endParaRPr lang="en-US" dirty="0"/>
          </a:p>
        </p:txBody>
      </p:sp>
      <p:sp>
        <p:nvSpPr>
          <p:cNvPr id="3" name="Subtitle 2"/>
          <p:cNvSpPr>
            <a:spLocks noGrp="1"/>
          </p:cNvSpPr>
          <p:nvPr>
            <p:ph type="subTitle" idx="1"/>
          </p:nvPr>
        </p:nvSpPr>
        <p:spPr>
          <a:xfrm>
            <a:off x="2359819" y="17626640"/>
            <a:ext cx="14158913" cy="8102502"/>
          </a:xfrm>
        </p:spPr>
        <p:txBody>
          <a:bodyPr/>
          <a:lstStyle>
            <a:lvl1pPr marL="0" indent="0" algn="ctr">
              <a:buNone/>
              <a:defRPr sz="4955"/>
            </a:lvl1pPr>
            <a:lvl2pPr marL="943935" indent="0" algn="ctr">
              <a:buNone/>
              <a:defRPr sz="4129"/>
            </a:lvl2pPr>
            <a:lvl3pPr marL="1887870" indent="0" algn="ctr">
              <a:buNone/>
              <a:defRPr sz="3716"/>
            </a:lvl3pPr>
            <a:lvl4pPr marL="2831805" indent="0" algn="ctr">
              <a:buNone/>
              <a:defRPr sz="3303"/>
            </a:lvl4pPr>
            <a:lvl5pPr marL="3775740" indent="0" algn="ctr">
              <a:buNone/>
              <a:defRPr sz="3303"/>
            </a:lvl5pPr>
            <a:lvl6pPr marL="4719676" indent="0" algn="ctr">
              <a:buNone/>
              <a:defRPr sz="3303"/>
            </a:lvl6pPr>
            <a:lvl7pPr marL="5663611" indent="0" algn="ctr">
              <a:buNone/>
              <a:defRPr sz="3303"/>
            </a:lvl7pPr>
            <a:lvl8pPr marL="6607546" indent="0" algn="ctr">
              <a:buNone/>
              <a:defRPr sz="3303"/>
            </a:lvl8pPr>
            <a:lvl9pPr marL="7551481" indent="0" algn="ctr">
              <a:buNone/>
              <a:defRPr sz="3303"/>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099A4E8-8900-464D-BDE0-8A00337A7975}" type="datetimeFigureOut">
              <a:rPr lang="id-ID" smtClean="0"/>
              <a:t>18/10/2019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B6E6D6C-9A16-4215-B921-9E28799F8FB3}" type="slidenum">
              <a:rPr lang="id-ID" smtClean="0"/>
              <a:t>‹#›</a:t>
            </a:fld>
            <a:endParaRPr lang="id-ID"/>
          </a:p>
        </p:txBody>
      </p:sp>
    </p:spTree>
    <p:extLst>
      <p:ext uri="{BB962C8B-B14F-4D97-AF65-F5344CB8AC3E}">
        <p14:creationId xmlns:p14="http://schemas.microsoft.com/office/powerpoint/2010/main" val="1002297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99A4E8-8900-464D-BDE0-8A00337A7975}" type="datetimeFigureOut">
              <a:rPr lang="id-ID" smtClean="0"/>
              <a:t>18/10/2019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B6E6D6C-9A16-4215-B921-9E28799F8FB3}" type="slidenum">
              <a:rPr lang="id-ID" smtClean="0"/>
              <a:t>‹#›</a:t>
            </a:fld>
            <a:endParaRPr lang="id-ID"/>
          </a:p>
        </p:txBody>
      </p:sp>
    </p:spTree>
    <p:extLst>
      <p:ext uri="{BB962C8B-B14F-4D97-AF65-F5344CB8AC3E}">
        <p14:creationId xmlns:p14="http://schemas.microsoft.com/office/powerpoint/2010/main" val="3001256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3509964" y="1786746"/>
            <a:ext cx="4070687" cy="2844033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97901" y="1786746"/>
            <a:ext cx="11976080" cy="284403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99A4E8-8900-464D-BDE0-8A00337A7975}" type="datetimeFigureOut">
              <a:rPr lang="id-ID" smtClean="0"/>
              <a:t>18/10/2019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B6E6D6C-9A16-4215-B921-9E28799F8FB3}" type="slidenum">
              <a:rPr lang="id-ID" smtClean="0"/>
              <a:t>‹#›</a:t>
            </a:fld>
            <a:endParaRPr lang="id-ID"/>
          </a:p>
        </p:txBody>
      </p:sp>
    </p:spTree>
    <p:extLst>
      <p:ext uri="{BB962C8B-B14F-4D97-AF65-F5344CB8AC3E}">
        <p14:creationId xmlns:p14="http://schemas.microsoft.com/office/powerpoint/2010/main" val="3966981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099A4E8-8900-464D-BDE0-8A00337A7975}" type="datetimeFigureOut">
              <a:rPr lang="id-ID" smtClean="0"/>
              <a:t>18/10/2019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B6E6D6C-9A16-4215-B921-9E28799F8FB3}" type="slidenum">
              <a:rPr lang="id-ID" smtClean="0"/>
              <a:t>‹#›</a:t>
            </a:fld>
            <a:endParaRPr lang="id-ID"/>
          </a:p>
        </p:txBody>
      </p:sp>
    </p:spTree>
    <p:extLst>
      <p:ext uri="{BB962C8B-B14F-4D97-AF65-F5344CB8AC3E}">
        <p14:creationId xmlns:p14="http://schemas.microsoft.com/office/powerpoint/2010/main" val="3608780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88069" y="8366642"/>
            <a:ext cx="16282749" cy="13959921"/>
          </a:xfrm>
        </p:spPr>
        <p:txBody>
          <a:bodyPr anchor="b"/>
          <a:lstStyle>
            <a:lvl1pPr>
              <a:defRPr sz="12388"/>
            </a:lvl1pPr>
          </a:lstStyle>
          <a:p>
            <a:r>
              <a:rPr lang="en-US"/>
              <a:t>Click to edit Master title style</a:t>
            </a:r>
            <a:endParaRPr lang="en-US" dirty="0"/>
          </a:p>
        </p:txBody>
      </p:sp>
      <p:sp>
        <p:nvSpPr>
          <p:cNvPr id="3" name="Text Placeholder 2"/>
          <p:cNvSpPr>
            <a:spLocks noGrp="1"/>
          </p:cNvSpPr>
          <p:nvPr>
            <p:ph type="body" idx="1"/>
          </p:nvPr>
        </p:nvSpPr>
        <p:spPr>
          <a:xfrm>
            <a:off x="1288069" y="22458629"/>
            <a:ext cx="16282749" cy="7341193"/>
          </a:xfrm>
        </p:spPr>
        <p:txBody>
          <a:bodyPr/>
          <a:lstStyle>
            <a:lvl1pPr marL="0" indent="0">
              <a:buNone/>
              <a:defRPr sz="4955">
                <a:solidFill>
                  <a:schemeClr val="tx1"/>
                </a:solidFill>
              </a:defRPr>
            </a:lvl1pPr>
            <a:lvl2pPr marL="943935" indent="0">
              <a:buNone/>
              <a:defRPr sz="4129">
                <a:solidFill>
                  <a:schemeClr val="tx1">
                    <a:tint val="75000"/>
                  </a:schemeClr>
                </a:solidFill>
              </a:defRPr>
            </a:lvl2pPr>
            <a:lvl3pPr marL="1887870" indent="0">
              <a:buNone/>
              <a:defRPr sz="3716">
                <a:solidFill>
                  <a:schemeClr val="tx1">
                    <a:tint val="75000"/>
                  </a:schemeClr>
                </a:solidFill>
              </a:defRPr>
            </a:lvl3pPr>
            <a:lvl4pPr marL="2831805" indent="0">
              <a:buNone/>
              <a:defRPr sz="3303">
                <a:solidFill>
                  <a:schemeClr val="tx1">
                    <a:tint val="75000"/>
                  </a:schemeClr>
                </a:solidFill>
              </a:defRPr>
            </a:lvl4pPr>
            <a:lvl5pPr marL="3775740" indent="0">
              <a:buNone/>
              <a:defRPr sz="3303">
                <a:solidFill>
                  <a:schemeClr val="tx1">
                    <a:tint val="75000"/>
                  </a:schemeClr>
                </a:solidFill>
              </a:defRPr>
            </a:lvl5pPr>
            <a:lvl6pPr marL="4719676" indent="0">
              <a:buNone/>
              <a:defRPr sz="3303">
                <a:solidFill>
                  <a:schemeClr val="tx1">
                    <a:tint val="75000"/>
                  </a:schemeClr>
                </a:solidFill>
              </a:defRPr>
            </a:lvl6pPr>
            <a:lvl7pPr marL="5663611" indent="0">
              <a:buNone/>
              <a:defRPr sz="3303">
                <a:solidFill>
                  <a:schemeClr val="tx1">
                    <a:tint val="75000"/>
                  </a:schemeClr>
                </a:solidFill>
              </a:defRPr>
            </a:lvl7pPr>
            <a:lvl8pPr marL="6607546" indent="0">
              <a:buNone/>
              <a:defRPr sz="3303">
                <a:solidFill>
                  <a:schemeClr val="tx1">
                    <a:tint val="75000"/>
                  </a:schemeClr>
                </a:solidFill>
              </a:defRPr>
            </a:lvl8pPr>
            <a:lvl9pPr marL="7551481" indent="0">
              <a:buNone/>
              <a:defRPr sz="3303">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099A4E8-8900-464D-BDE0-8A00337A7975}" type="datetimeFigureOut">
              <a:rPr lang="id-ID" smtClean="0"/>
              <a:t>18/10/2019</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2B6E6D6C-9A16-4215-B921-9E28799F8FB3}" type="slidenum">
              <a:rPr lang="id-ID" smtClean="0"/>
              <a:t>‹#›</a:t>
            </a:fld>
            <a:endParaRPr lang="id-ID"/>
          </a:p>
        </p:txBody>
      </p:sp>
    </p:spTree>
    <p:extLst>
      <p:ext uri="{BB962C8B-B14F-4D97-AF65-F5344CB8AC3E}">
        <p14:creationId xmlns:p14="http://schemas.microsoft.com/office/powerpoint/2010/main" val="30447045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97900" y="8933730"/>
            <a:ext cx="8023384" cy="212933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9557266" y="8933730"/>
            <a:ext cx="8023384" cy="2129335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099A4E8-8900-464D-BDE0-8A00337A7975}" type="datetimeFigureOut">
              <a:rPr lang="id-ID" smtClean="0"/>
              <a:t>18/10/2019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B6E6D6C-9A16-4215-B921-9E28799F8FB3}" type="slidenum">
              <a:rPr lang="id-ID" smtClean="0"/>
              <a:t>‹#›</a:t>
            </a:fld>
            <a:endParaRPr lang="id-ID"/>
          </a:p>
        </p:txBody>
      </p:sp>
    </p:spTree>
    <p:extLst>
      <p:ext uri="{BB962C8B-B14F-4D97-AF65-F5344CB8AC3E}">
        <p14:creationId xmlns:p14="http://schemas.microsoft.com/office/powerpoint/2010/main" val="2309541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00359" y="1786753"/>
            <a:ext cx="16282749" cy="648666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00361" y="8226802"/>
            <a:ext cx="7986510" cy="4031829"/>
          </a:xfrm>
        </p:spPr>
        <p:txBody>
          <a:bodyPr anchor="b"/>
          <a:lstStyle>
            <a:lvl1pPr marL="0" indent="0">
              <a:buNone/>
              <a:defRPr sz="4955" b="1"/>
            </a:lvl1pPr>
            <a:lvl2pPr marL="943935" indent="0">
              <a:buNone/>
              <a:defRPr sz="4129" b="1"/>
            </a:lvl2pPr>
            <a:lvl3pPr marL="1887870" indent="0">
              <a:buNone/>
              <a:defRPr sz="3716" b="1"/>
            </a:lvl3pPr>
            <a:lvl4pPr marL="2831805" indent="0">
              <a:buNone/>
              <a:defRPr sz="3303" b="1"/>
            </a:lvl4pPr>
            <a:lvl5pPr marL="3775740" indent="0">
              <a:buNone/>
              <a:defRPr sz="3303" b="1"/>
            </a:lvl5pPr>
            <a:lvl6pPr marL="4719676" indent="0">
              <a:buNone/>
              <a:defRPr sz="3303" b="1"/>
            </a:lvl6pPr>
            <a:lvl7pPr marL="5663611" indent="0">
              <a:buNone/>
              <a:defRPr sz="3303" b="1"/>
            </a:lvl7pPr>
            <a:lvl8pPr marL="6607546" indent="0">
              <a:buNone/>
              <a:defRPr sz="3303" b="1"/>
            </a:lvl8pPr>
            <a:lvl9pPr marL="7551481" indent="0">
              <a:buNone/>
              <a:defRPr sz="3303" b="1"/>
            </a:lvl9pPr>
          </a:lstStyle>
          <a:p>
            <a:pPr lvl="0"/>
            <a:r>
              <a:rPr lang="en-US"/>
              <a:t>Click to edit Master text styles</a:t>
            </a:r>
          </a:p>
        </p:txBody>
      </p:sp>
      <p:sp>
        <p:nvSpPr>
          <p:cNvPr id="4" name="Content Placeholder 3"/>
          <p:cNvSpPr>
            <a:spLocks noGrp="1"/>
          </p:cNvSpPr>
          <p:nvPr>
            <p:ph sz="half" idx="2"/>
          </p:nvPr>
        </p:nvSpPr>
        <p:spPr>
          <a:xfrm>
            <a:off x="1300361" y="12258631"/>
            <a:ext cx="7986510" cy="1803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9557267" y="8226802"/>
            <a:ext cx="8025843" cy="4031829"/>
          </a:xfrm>
        </p:spPr>
        <p:txBody>
          <a:bodyPr anchor="b"/>
          <a:lstStyle>
            <a:lvl1pPr marL="0" indent="0">
              <a:buNone/>
              <a:defRPr sz="4955" b="1"/>
            </a:lvl1pPr>
            <a:lvl2pPr marL="943935" indent="0">
              <a:buNone/>
              <a:defRPr sz="4129" b="1"/>
            </a:lvl2pPr>
            <a:lvl3pPr marL="1887870" indent="0">
              <a:buNone/>
              <a:defRPr sz="3716" b="1"/>
            </a:lvl3pPr>
            <a:lvl4pPr marL="2831805" indent="0">
              <a:buNone/>
              <a:defRPr sz="3303" b="1"/>
            </a:lvl4pPr>
            <a:lvl5pPr marL="3775740" indent="0">
              <a:buNone/>
              <a:defRPr sz="3303" b="1"/>
            </a:lvl5pPr>
            <a:lvl6pPr marL="4719676" indent="0">
              <a:buNone/>
              <a:defRPr sz="3303" b="1"/>
            </a:lvl6pPr>
            <a:lvl7pPr marL="5663611" indent="0">
              <a:buNone/>
              <a:defRPr sz="3303" b="1"/>
            </a:lvl7pPr>
            <a:lvl8pPr marL="6607546" indent="0">
              <a:buNone/>
              <a:defRPr sz="3303" b="1"/>
            </a:lvl8pPr>
            <a:lvl9pPr marL="7551481" indent="0">
              <a:buNone/>
              <a:defRPr sz="3303" b="1"/>
            </a:lvl9pPr>
          </a:lstStyle>
          <a:p>
            <a:pPr lvl="0"/>
            <a:r>
              <a:rPr lang="en-US"/>
              <a:t>Click to edit Master text styles</a:t>
            </a:r>
          </a:p>
        </p:txBody>
      </p:sp>
      <p:sp>
        <p:nvSpPr>
          <p:cNvPr id="6" name="Content Placeholder 5"/>
          <p:cNvSpPr>
            <a:spLocks noGrp="1"/>
          </p:cNvSpPr>
          <p:nvPr>
            <p:ph sz="quarter" idx="4"/>
          </p:nvPr>
        </p:nvSpPr>
        <p:spPr>
          <a:xfrm>
            <a:off x="9557267" y="12258631"/>
            <a:ext cx="8025843" cy="18030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099A4E8-8900-464D-BDE0-8A00337A7975}" type="datetimeFigureOut">
              <a:rPr lang="id-ID" smtClean="0"/>
              <a:t>18/10/2019</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2B6E6D6C-9A16-4215-B921-9E28799F8FB3}" type="slidenum">
              <a:rPr lang="id-ID" smtClean="0"/>
              <a:t>‹#›</a:t>
            </a:fld>
            <a:endParaRPr lang="id-ID"/>
          </a:p>
        </p:txBody>
      </p:sp>
    </p:spTree>
    <p:extLst>
      <p:ext uri="{BB962C8B-B14F-4D97-AF65-F5344CB8AC3E}">
        <p14:creationId xmlns:p14="http://schemas.microsoft.com/office/powerpoint/2010/main" val="11547307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099A4E8-8900-464D-BDE0-8A00337A7975}" type="datetimeFigureOut">
              <a:rPr lang="id-ID" smtClean="0"/>
              <a:t>18/10/2019</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2B6E6D6C-9A16-4215-B921-9E28799F8FB3}" type="slidenum">
              <a:rPr lang="id-ID" smtClean="0"/>
              <a:t>‹#›</a:t>
            </a:fld>
            <a:endParaRPr lang="id-ID"/>
          </a:p>
        </p:txBody>
      </p:sp>
    </p:spTree>
    <p:extLst>
      <p:ext uri="{BB962C8B-B14F-4D97-AF65-F5344CB8AC3E}">
        <p14:creationId xmlns:p14="http://schemas.microsoft.com/office/powerpoint/2010/main" val="256487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99A4E8-8900-464D-BDE0-8A00337A7975}" type="datetimeFigureOut">
              <a:rPr lang="id-ID" smtClean="0"/>
              <a:t>18/10/2019</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2B6E6D6C-9A16-4215-B921-9E28799F8FB3}" type="slidenum">
              <a:rPr lang="id-ID" smtClean="0"/>
              <a:t>‹#›</a:t>
            </a:fld>
            <a:endParaRPr lang="id-ID"/>
          </a:p>
        </p:txBody>
      </p:sp>
    </p:spTree>
    <p:extLst>
      <p:ext uri="{BB962C8B-B14F-4D97-AF65-F5344CB8AC3E}">
        <p14:creationId xmlns:p14="http://schemas.microsoft.com/office/powerpoint/2010/main" val="3073174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00359" y="2237317"/>
            <a:ext cx="6088824" cy="7830608"/>
          </a:xfrm>
        </p:spPr>
        <p:txBody>
          <a:bodyPr anchor="b"/>
          <a:lstStyle>
            <a:lvl1pPr>
              <a:defRPr sz="6607"/>
            </a:lvl1pPr>
          </a:lstStyle>
          <a:p>
            <a:r>
              <a:rPr lang="en-US"/>
              <a:t>Click to edit Master title style</a:t>
            </a:r>
            <a:endParaRPr lang="en-US" dirty="0"/>
          </a:p>
        </p:txBody>
      </p:sp>
      <p:sp>
        <p:nvSpPr>
          <p:cNvPr id="3" name="Content Placeholder 2"/>
          <p:cNvSpPr>
            <a:spLocks noGrp="1"/>
          </p:cNvSpPr>
          <p:nvPr>
            <p:ph idx="1"/>
          </p:nvPr>
        </p:nvSpPr>
        <p:spPr>
          <a:xfrm>
            <a:off x="8025843" y="4831990"/>
            <a:ext cx="9557266" cy="23849174"/>
          </a:xfrm>
        </p:spPr>
        <p:txBody>
          <a:bodyPr/>
          <a:lstStyle>
            <a:lvl1pPr>
              <a:defRPr sz="6607"/>
            </a:lvl1pPr>
            <a:lvl2pPr>
              <a:defRPr sz="5781"/>
            </a:lvl2pPr>
            <a:lvl3pPr>
              <a:defRPr sz="4955"/>
            </a:lvl3pPr>
            <a:lvl4pPr>
              <a:defRPr sz="4129"/>
            </a:lvl4pPr>
            <a:lvl5pPr>
              <a:defRPr sz="4129"/>
            </a:lvl5pPr>
            <a:lvl6pPr>
              <a:defRPr sz="4129"/>
            </a:lvl6pPr>
            <a:lvl7pPr>
              <a:defRPr sz="4129"/>
            </a:lvl7pPr>
            <a:lvl8pPr>
              <a:defRPr sz="4129"/>
            </a:lvl8pPr>
            <a:lvl9pPr>
              <a:defRPr sz="412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300359" y="10067925"/>
            <a:ext cx="6088824" cy="18652076"/>
          </a:xfrm>
        </p:spPr>
        <p:txBody>
          <a:bodyPr/>
          <a:lstStyle>
            <a:lvl1pPr marL="0" indent="0">
              <a:buNone/>
              <a:defRPr sz="3303"/>
            </a:lvl1pPr>
            <a:lvl2pPr marL="943935" indent="0">
              <a:buNone/>
              <a:defRPr sz="2890"/>
            </a:lvl2pPr>
            <a:lvl3pPr marL="1887870" indent="0">
              <a:buNone/>
              <a:defRPr sz="2478"/>
            </a:lvl3pPr>
            <a:lvl4pPr marL="2831805" indent="0">
              <a:buNone/>
              <a:defRPr sz="2065"/>
            </a:lvl4pPr>
            <a:lvl5pPr marL="3775740" indent="0">
              <a:buNone/>
              <a:defRPr sz="2065"/>
            </a:lvl5pPr>
            <a:lvl6pPr marL="4719676" indent="0">
              <a:buNone/>
              <a:defRPr sz="2065"/>
            </a:lvl6pPr>
            <a:lvl7pPr marL="5663611" indent="0">
              <a:buNone/>
              <a:defRPr sz="2065"/>
            </a:lvl7pPr>
            <a:lvl8pPr marL="6607546" indent="0">
              <a:buNone/>
              <a:defRPr sz="2065"/>
            </a:lvl8pPr>
            <a:lvl9pPr marL="7551481" indent="0">
              <a:buNone/>
              <a:defRPr sz="2065"/>
            </a:lvl9pPr>
          </a:lstStyle>
          <a:p>
            <a:pPr lvl="0"/>
            <a:r>
              <a:rPr lang="en-US"/>
              <a:t>Click to edit Master text styles</a:t>
            </a:r>
          </a:p>
        </p:txBody>
      </p:sp>
      <p:sp>
        <p:nvSpPr>
          <p:cNvPr id="5" name="Date Placeholder 4"/>
          <p:cNvSpPr>
            <a:spLocks noGrp="1"/>
          </p:cNvSpPr>
          <p:nvPr>
            <p:ph type="dt" sz="half" idx="10"/>
          </p:nvPr>
        </p:nvSpPr>
        <p:spPr/>
        <p:txBody>
          <a:bodyPr/>
          <a:lstStyle/>
          <a:p>
            <a:fld id="{8099A4E8-8900-464D-BDE0-8A00337A7975}" type="datetimeFigureOut">
              <a:rPr lang="id-ID" smtClean="0"/>
              <a:t>18/10/2019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B6E6D6C-9A16-4215-B921-9E28799F8FB3}" type="slidenum">
              <a:rPr lang="id-ID" smtClean="0"/>
              <a:t>‹#›</a:t>
            </a:fld>
            <a:endParaRPr lang="id-ID"/>
          </a:p>
        </p:txBody>
      </p:sp>
    </p:spTree>
    <p:extLst>
      <p:ext uri="{BB962C8B-B14F-4D97-AF65-F5344CB8AC3E}">
        <p14:creationId xmlns:p14="http://schemas.microsoft.com/office/powerpoint/2010/main" val="1258572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00359" y="2237317"/>
            <a:ext cx="6088824" cy="7830608"/>
          </a:xfrm>
        </p:spPr>
        <p:txBody>
          <a:bodyPr anchor="b"/>
          <a:lstStyle>
            <a:lvl1pPr>
              <a:defRPr sz="6607"/>
            </a:lvl1pPr>
          </a:lstStyle>
          <a:p>
            <a:r>
              <a:rPr lang="en-US"/>
              <a:t>Click to edit Master title style</a:t>
            </a:r>
            <a:endParaRPr lang="en-US" dirty="0"/>
          </a:p>
        </p:txBody>
      </p:sp>
      <p:sp>
        <p:nvSpPr>
          <p:cNvPr id="3" name="Picture Placeholder 2"/>
          <p:cNvSpPr>
            <a:spLocks noGrp="1" noChangeAspect="1"/>
          </p:cNvSpPr>
          <p:nvPr>
            <p:ph type="pic" idx="1"/>
          </p:nvPr>
        </p:nvSpPr>
        <p:spPr>
          <a:xfrm>
            <a:off x="8025843" y="4831990"/>
            <a:ext cx="9557266" cy="23849174"/>
          </a:xfrm>
        </p:spPr>
        <p:txBody>
          <a:bodyPr anchor="t"/>
          <a:lstStyle>
            <a:lvl1pPr marL="0" indent="0">
              <a:buNone/>
              <a:defRPr sz="6607"/>
            </a:lvl1pPr>
            <a:lvl2pPr marL="943935" indent="0">
              <a:buNone/>
              <a:defRPr sz="5781"/>
            </a:lvl2pPr>
            <a:lvl3pPr marL="1887870" indent="0">
              <a:buNone/>
              <a:defRPr sz="4955"/>
            </a:lvl3pPr>
            <a:lvl4pPr marL="2831805" indent="0">
              <a:buNone/>
              <a:defRPr sz="4129"/>
            </a:lvl4pPr>
            <a:lvl5pPr marL="3775740" indent="0">
              <a:buNone/>
              <a:defRPr sz="4129"/>
            </a:lvl5pPr>
            <a:lvl6pPr marL="4719676" indent="0">
              <a:buNone/>
              <a:defRPr sz="4129"/>
            </a:lvl6pPr>
            <a:lvl7pPr marL="5663611" indent="0">
              <a:buNone/>
              <a:defRPr sz="4129"/>
            </a:lvl7pPr>
            <a:lvl8pPr marL="6607546" indent="0">
              <a:buNone/>
              <a:defRPr sz="4129"/>
            </a:lvl8pPr>
            <a:lvl9pPr marL="7551481" indent="0">
              <a:buNone/>
              <a:defRPr sz="4129"/>
            </a:lvl9pPr>
          </a:lstStyle>
          <a:p>
            <a:r>
              <a:rPr lang="en-US"/>
              <a:t>Click icon to add picture</a:t>
            </a:r>
            <a:endParaRPr lang="en-US" dirty="0"/>
          </a:p>
        </p:txBody>
      </p:sp>
      <p:sp>
        <p:nvSpPr>
          <p:cNvPr id="4" name="Text Placeholder 3"/>
          <p:cNvSpPr>
            <a:spLocks noGrp="1"/>
          </p:cNvSpPr>
          <p:nvPr>
            <p:ph type="body" sz="half" idx="2"/>
          </p:nvPr>
        </p:nvSpPr>
        <p:spPr>
          <a:xfrm>
            <a:off x="1300359" y="10067925"/>
            <a:ext cx="6088824" cy="18652076"/>
          </a:xfrm>
        </p:spPr>
        <p:txBody>
          <a:bodyPr/>
          <a:lstStyle>
            <a:lvl1pPr marL="0" indent="0">
              <a:buNone/>
              <a:defRPr sz="3303"/>
            </a:lvl1pPr>
            <a:lvl2pPr marL="943935" indent="0">
              <a:buNone/>
              <a:defRPr sz="2890"/>
            </a:lvl2pPr>
            <a:lvl3pPr marL="1887870" indent="0">
              <a:buNone/>
              <a:defRPr sz="2478"/>
            </a:lvl3pPr>
            <a:lvl4pPr marL="2831805" indent="0">
              <a:buNone/>
              <a:defRPr sz="2065"/>
            </a:lvl4pPr>
            <a:lvl5pPr marL="3775740" indent="0">
              <a:buNone/>
              <a:defRPr sz="2065"/>
            </a:lvl5pPr>
            <a:lvl6pPr marL="4719676" indent="0">
              <a:buNone/>
              <a:defRPr sz="2065"/>
            </a:lvl6pPr>
            <a:lvl7pPr marL="5663611" indent="0">
              <a:buNone/>
              <a:defRPr sz="2065"/>
            </a:lvl7pPr>
            <a:lvl8pPr marL="6607546" indent="0">
              <a:buNone/>
              <a:defRPr sz="2065"/>
            </a:lvl8pPr>
            <a:lvl9pPr marL="7551481" indent="0">
              <a:buNone/>
              <a:defRPr sz="2065"/>
            </a:lvl9pPr>
          </a:lstStyle>
          <a:p>
            <a:pPr lvl="0"/>
            <a:r>
              <a:rPr lang="en-US"/>
              <a:t>Click to edit Master text styles</a:t>
            </a:r>
          </a:p>
        </p:txBody>
      </p:sp>
      <p:sp>
        <p:nvSpPr>
          <p:cNvPr id="5" name="Date Placeholder 4"/>
          <p:cNvSpPr>
            <a:spLocks noGrp="1"/>
          </p:cNvSpPr>
          <p:nvPr>
            <p:ph type="dt" sz="half" idx="10"/>
          </p:nvPr>
        </p:nvSpPr>
        <p:spPr/>
        <p:txBody>
          <a:bodyPr/>
          <a:lstStyle/>
          <a:p>
            <a:fld id="{8099A4E8-8900-464D-BDE0-8A00337A7975}" type="datetimeFigureOut">
              <a:rPr lang="id-ID" smtClean="0"/>
              <a:t>18/10/2019</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2B6E6D6C-9A16-4215-B921-9E28799F8FB3}" type="slidenum">
              <a:rPr lang="id-ID" smtClean="0"/>
              <a:t>‹#›</a:t>
            </a:fld>
            <a:endParaRPr lang="id-ID"/>
          </a:p>
        </p:txBody>
      </p:sp>
    </p:spTree>
    <p:extLst>
      <p:ext uri="{BB962C8B-B14F-4D97-AF65-F5344CB8AC3E}">
        <p14:creationId xmlns:p14="http://schemas.microsoft.com/office/powerpoint/2010/main" val="3975933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97901" y="1786753"/>
            <a:ext cx="16282749" cy="648666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97901" y="8933730"/>
            <a:ext cx="16282749" cy="2129335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97900" y="31104924"/>
            <a:ext cx="4247674" cy="1786746"/>
          </a:xfrm>
          <a:prstGeom prst="rect">
            <a:avLst/>
          </a:prstGeom>
        </p:spPr>
        <p:txBody>
          <a:bodyPr vert="horz" lIns="91440" tIns="45720" rIns="91440" bIns="45720" rtlCol="0" anchor="ctr"/>
          <a:lstStyle>
            <a:lvl1pPr algn="l">
              <a:defRPr sz="2478">
                <a:solidFill>
                  <a:schemeClr val="tx1">
                    <a:tint val="75000"/>
                  </a:schemeClr>
                </a:solidFill>
              </a:defRPr>
            </a:lvl1pPr>
          </a:lstStyle>
          <a:p>
            <a:fld id="{8099A4E8-8900-464D-BDE0-8A00337A7975}" type="datetimeFigureOut">
              <a:rPr lang="id-ID" smtClean="0"/>
              <a:t>18/10/2019</a:t>
            </a:fld>
            <a:endParaRPr lang="id-ID"/>
          </a:p>
        </p:txBody>
      </p:sp>
      <p:sp>
        <p:nvSpPr>
          <p:cNvPr id="5" name="Footer Placeholder 4"/>
          <p:cNvSpPr>
            <a:spLocks noGrp="1"/>
          </p:cNvSpPr>
          <p:nvPr>
            <p:ph type="ftr" sz="quarter" idx="3"/>
          </p:nvPr>
        </p:nvSpPr>
        <p:spPr>
          <a:xfrm>
            <a:off x="6253520" y="31104924"/>
            <a:ext cx="6371511" cy="1786746"/>
          </a:xfrm>
          <a:prstGeom prst="rect">
            <a:avLst/>
          </a:prstGeom>
        </p:spPr>
        <p:txBody>
          <a:bodyPr vert="horz" lIns="91440" tIns="45720" rIns="91440" bIns="45720" rtlCol="0" anchor="ctr"/>
          <a:lstStyle>
            <a:lvl1pPr algn="ctr">
              <a:defRPr sz="2478">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13332976" y="31104924"/>
            <a:ext cx="4247674" cy="1786746"/>
          </a:xfrm>
          <a:prstGeom prst="rect">
            <a:avLst/>
          </a:prstGeom>
        </p:spPr>
        <p:txBody>
          <a:bodyPr vert="horz" lIns="91440" tIns="45720" rIns="91440" bIns="45720" rtlCol="0" anchor="ctr"/>
          <a:lstStyle>
            <a:lvl1pPr algn="r">
              <a:defRPr sz="2478">
                <a:solidFill>
                  <a:schemeClr val="tx1">
                    <a:tint val="75000"/>
                  </a:schemeClr>
                </a:solidFill>
              </a:defRPr>
            </a:lvl1pPr>
          </a:lstStyle>
          <a:p>
            <a:fld id="{2B6E6D6C-9A16-4215-B921-9E28799F8FB3}" type="slidenum">
              <a:rPr lang="id-ID" smtClean="0"/>
              <a:t>‹#›</a:t>
            </a:fld>
            <a:endParaRPr lang="id-ID"/>
          </a:p>
        </p:txBody>
      </p:sp>
    </p:spTree>
    <p:extLst>
      <p:ext uri="{BB962C8B-B14F-4D97-AF65-F5344CB8AC3E}">
        <p14:creationId xmlns:p14="http://schemas.microsoft.com/office/powerpoint/2010/main" val="12629719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887870" rtl="0" eaLnBrk="1" latinLnBrk="0" hangingPunct="1">
        <a:lnSpc>
          <a:spcPct val="90000"/>
        </a:lnSpc>
        <a:spcBef>
          <a:spcPct val="0"/>
        </a:spcBef>
        <a:buNone/>
        <a:defRPr sz="9084" kern="1200">
          <a:solidFill>
            <a:schemeClr val="tx1"/>
          </a:solidFill>
          <a:latin typeface="+mj-lt"/>
          <a:ea typeface="+mj-ea"/>
          <a:cs typeface="+mj-cs"/>
        </a:defRPr>
      </a:lvl1pPr>
    </p:titleStyle>
    <p:bodyStyle>
      <a:lvl1pPr marL="471968" indent="-471968" algn="l" defTabSz="1887870" rtl="0" eaLnBrk="1" latinLnBrk="0" hangingPunct="1">
        <a:lnSpc>
          <a:spcPct val="90000"/>
        </a:lnSpc>
        <a:spcBef>
          <a:spcPts val="2065"/>
        </a:spcBef>
        <a:buFont typeface="Arial" panose="020B0604020202020204" pitchFamily="34" charset="0"/>
        <a:buChar char="•"/>
        <a:defRPr sz="5781" kern="1200">
          <a:solidFill>
            <a:schemeClr val="tx1"/>
          </a:solidFill>
          <a:latin typeface="+mn-lt"/>
          <a:ea typeface="+mn-ea"/>
          <a:cs typeface="+mn-cs"/>
        </a:defRPr>
      </a:lvl1pPr>
      <a:lvl2pPr marL="1415903" indent="-471968" algn="l" defTabSz="1887870" rtl="0" eaLnBrk="1" latinLnBrk="0" hangingPunct="1">
        <a:lnSpc>
          <a:spcPct val="90000"/>
        </a:lnSpc>
        <a:spcBef>
          <a:spcPts val="1032"/>
        </a:spcBef>
        <a:buFont typeface="Arial" panose="020B0604020202020204" pitchFamily="34" charset="0"/>
        <a:buChar char="•"/>
        <a:defRPr sz="4955" kern="1200">
          <a:solidFill>
            <a:schemeClr val="tx1"/>
          </a:solidFill>
          <a:latin typeface="+mn-lt"/>
          <a:ea typeface="+mn-ea"/>
          <a:cs typeface="+mn-cs"/>
        </a:defRPr>
      </a:lvl2pPr>
      <a:lvl3pPr marL="2359838" indent="-471968" algn="l" defTabSz="1887870" rtl="0" eaLnBrk="1" latinLnBrk="0" hangingPunct="1">
        <a:lnSpc>
          <a:spcPct val="90000"/>
        </a:lnSpc>
        <a:spcBef>
          <a:spcPts val="1032"/>
        </a:spcBef>
        <a:buFont typeface="Arial" panose="020B0604020202020204" pitchFamily="34" charset="0"/>
        <a:buChar char="•"/>
        <a:defRPr sz="4129" kern="1200">
          <a:solidFill>
            <a:schemeClr val="tx1"/>
          </a:solidFill>
          <a:latin typeface="+mn-lt"/>
          <a:ea typeface="+mn-ea"/>
          <a:cs typeface="+mn-cs"/>
        </a:defRPr>
      </a:lvl3pPr>
      <a:lvl4pPr marL="3303773" indent="-471968" algn="l" defTabSz="1887870" rtl="0" eaLnBrk="1" latinLnBrk="0" hangingPunct="1">
        <a:lnSpc>
          <a:spcPct val="90000"/>
        </a:lnSpc>
        <a:spcBef>
          <a:spcPts val="1032"/>
        </a:spcBef>
        <a:buFont typeface="Arial" panose="020B0604020202020204" pitchFamily="34" charset="0"/>
        <a:buChar char="•"/>
        <a:defRPr sz="3716" kern="1200">
          <a:solidFill>
            <a:schemeClr val="tx1"/>
          </a:solidFill>
          <a:latin typeface="+mn-lt"/>
          <a:ea typeface="+mn-ea"/>
          <a:cs typeface="+mn-cs"/>
        </a:defRPr>
      </a:lvl4pPr>
      <a:lvl5pPr marL="4247708" indent="-471968" algn="l" defTabSz="1887870" rtl="0" eaLnBrk="1" latinLnBrk="0" hangingPunct="1">
        <a:lnSpc>
          <a:spcPct val="90000"/>
        </a:lnSpc>
        <a:spcBef>
          <a:spcPts val="1032"/>
        </a:spcBef>
        <a:buFont typeface="Arial" panose="020B0604020202020204" pitchFamily="34" charset="0"/>
        <a:buChar char="•"/>
        <a:defRPr sz="3716" kern="1200">
          <a:solidFill>
            <a:schemeClr val="tx1"/>
          </a:solidFill>
          <a:latin typeface="+mn-lt"/>
          <a:ea typeface="+mn-ea"/>
          <a:cs typeface="+mn-cs"/>
        </a:defRPr>
      </a:lvl5pPr>
      <a:lvl6pPr marL="5191643" indent="-471968" algn="l" defTabSz="1887870" rtl="0" eaLnBrk="1" latinLnBrk="0" hangingPunct="1">
        <a:lnSpc>
          <a:spcPct val="90000"/>
        </a:lnSpc>
        <a:spcBef>
          <a:spcPts val="1032"/>
        </a:spcBef>
        <a:buFont typeface="Arial" panose="020B0604020202020204" pitchFamily="34" charset="0"/>
        <a:buChar char="•"/>
        <a:defRPr sz="3716" kern="1200">
          <a:solidFill>
            <a:schemeClr val="tx1"/>
          </a:solidFill>
          <a:latin typeface="+mn-lt"/>
          <a:ea typeface="+mn-ea"/>
          <a:cs typeface="+mn-cs"/>
        </a:defRPr>
      </a:lvl6pPr>
      <a:lvl7pPr marL="6135578" indent="-471968" algn="l" defTabSz="1887870" rtl="0" eaLnBrk="1" latinLnBrk="0" hangingPunct="1">
        <a:lnSpc>
          <a:spcPct val="90000"/>
        </a:lnSpc>
        <a:spcBef>
          <a:spcPts val="1032"/>
        </a:spcBef>
        <a:buFont typeface="Arial" panose="020B0604020202020204" pitchFamily="34" charset="0"/>
        <a:buChar char="•"/>
        <a:defRPr sz="3716" kern="1200">
          <a:solidFill>
            <a:schemeClr val="tx1"/>
          </a:solidFill>
          <a:latin typeface="+mn-lt"/>
          <a:ea typeface="+mn-ea"/>
          <a:cs typeface="+mn-cs"/>
        </a:defRPr>
      </a:lvl7pPr>
      <a:lvl8pPr marL="7079513" indent="-471968" algn="l" defTabSz="1887870" rtl="0" eaLnBrk="1" latinLnBrk="0" hangingPunct="1">
        <a:lnSpc>
          <a:spcPct val="90000"/>
        </a:lnSpc>
        <a:spcBef>
          <a:spcPts val="1032"/>
        </a:spcBef>
        <a:buFont typeface="Arial" panose="020B0604020202020204" pitchFamily="34" charset="0"/>
        <a:buChar char="•"/>
        <a:defRPr sz="3716" kern="1200">
          <a:solidFill>
            <a:schemeClr val="tx1"/>
          </a:solidFill>
          <a:latin typeface="+mn-lt"/>
          <a:ea typeface="+mn-ea"/>
          <a:cs typeface="+mn-cs"/>
        </a:defRPr>
      </a:lvl8pPr>
      <a:lvl9pPr marL="8023449" indent="-471968" algn="l" defTabSz="1887870" rtl="0" eaLnBrk="1" latinLnBrk="0" hangingPunct="1">
        <a:lnSpc>
          <a:spcPct val="90000"/>
        </a:lnSpc>
        <a:spcBef>
          <a:spcPts val="1032"/>
        </a:spcBef>
        <a:buFont typeface="Arial" panose="020B0604020202020204" pitchFamily="34" charset="0"/>
        <a:buChar char="•"/>
        <a:defRPr sz="3716" kern="1200">
          <a:solidFill>
            <a:schemeClr val="tx1"/>
          </a:solidFill>
          <a:latin typeface="+mn-lt"/>
          <a:ea typeface="+mn-ea"/>
          <a:cs typeface="+mn-cs"/>
        </a:defRPr>
      </a:lvl9pPr>
    </p:bodyStyle>
    <p:otherStyle>
      <a:defPPr>
        <a:defRPr lang="en-US"/>
      </a:defPPr>
      <a:lvl1pPr marL="0" algn="l" defTabSz="1887870" rtl="0" eaLnBrk="1" latinLnBrk="0" hangingPunct="1">
        <a:defRPr sz="3716" kern="1200">
          <a:solidFill>
            <a:schemeClr val="tx1"/>
          </a:solidFill>
          <a:latin typeface="+mn-lt"/>
          <a:ea typeface="+mn-ea"/>
          <a:cs typeface="+mn-cs"/>
        </a:defRPr>
      </a:lvl1pPr>
      <a:lvl2pPr marL="943935" algn="l" defTabSz="1887870" rtl="0" eaLnBrk="1" latinLnBrk="0" hangingPunct="1">
        <a:defRPr sz="3716" kern="1200">
          <a:solidFill>
            <a:schemeClr val="tx1"/>
          </a:solidFill>
          <a:latin typeface="+mn-lt"/>
          <a:ea typeface="+mn-ea"/>
          <a:cs typeface="+mn-cs"/>
        </a:defRPr>
      </a:lvl2pPr>
      <a:lvl3pPr marL="1887870" algn="l" defTabSz="1887870" rtl="0" eaLnBrk="1" latinLnBrk="0" hangingPunct="1">
        <a:defRPr sz="3716" kern="1200">
          <a:solidFill>
            <a:schemeClr val="tx1"/>
          </a:solidFill>
          <a:latin typeface="+mn-lt"/>
          <a:ea typeface="+mn-ea"/>
          <a:cs typeface="+mn-cs"/>
        </a:defRPr>
      </a:lvl3pPr>
      <a:lvl4pPr marL="2831805" algn="l" defTabSz="1887870" rtl="0" eaLnBrk="1" latinLnBrk="0" hangingPunct="1">
        <a:defRPr sz="3716" kern="1200">
          <a:solidFill>
            <a:schemeClr val="tx1"/>
          </a:solidFill>
          <a:latin typeface="+mn-lt"/>
          <a:ea typeface="+mn-ea"/>
          <a:cs typeface="+mn-cs"/>
        </a:defRPr>
      </a:lvl4pPr>
      <a:lvl5pPr marL="3775740" algn="l" defTabSz="1887870" rtl="0" eaLnBrk="1" latinLnBrk="0" hangingPunct="1">
        <a:defRPr sz="3716" kern="1200">
          <a:solidFill>
            <a:schemeClr val="tx1"/>
          </a:solidFill>
          <a:latin typeface="+mn-lt"/>
          <a:ea typeface="+mn-ea"/>
          <a:cs typeface="+mn-cs"/>
        </a:defRPr>
      </a:lvl5pPr>
      <a:lvl6pPr marL="4719676" algn="l" defTabSz="1887870" rtl="0" eaLnBrk="1" latinLnBrk="0" hangingPunct="1">
        <a:defRPr sz="3716" kern="1200">
          <a:solidFill>
            <a:schemeClr val="tx1"/>
          </a:solidFill>
          <a:latin typeface="+mn-lt"/>
          <a:ea typeface="+mn-ea"/>
          <a:cs typeface="+mn-cs"/>
        </a:defRPr>
      </a:lvl6pPr>
      <a:lvl7pPr marL="5663611" algn="l" defTabSz="1887870" rtl="0" eaLnBrk="1" latinLnBrk="0" hangingPunct="1">
        <a:defRPr sz="3716" kern="1200">
          <a:solidFill>
            <a:schemeClr val="tx1"/>
          </a:solidFill>
          <a:latin typeface="+mn-lt"/>
          <a:ea typeface="+mn-ea"/>
          <a:cs typeface="+mn-cs"/>
        </a:defRPr>
      </a:lvl7pPr>
      <a:lvl8pPr marL="6607546" algn="l" defTabSz="1887870" rtl="0" eaLnBrk="1" latinLnBrk="0" hangingPunct="1">
        <a:defRPr sz="3716" kern="1200">
          <a:solidFill>
            <a:schemeClr val="tx1"/>
          </a:solidFill>
          <a:latin typeface="+mn-lt"/>
          <a:ea typeface="+mn-ea"/>
          <a:cs typeface="+mn-cs"/>
        </a:defRPr>
      </a:lvl8pPr>
      <a:lvl9pPr marL="7551481" algn="l" defTabSz="1887870" rtl="0" eaLnBrk="1" latinLnBrk="0" hangingPunct="1">
        <a:defRPr sz="37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32654" y="6486947"/>
            <a:ext cx="8905468" cy="7463287"/>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4884"/>
          </a:p>
        </p:txBody>
      </p:sp>
      <p:sp>
        <p:nvSpPr>
          <p:cNvPr id="41" name="Rectangle 40"/>
          <p:cNvSpPr/>
          <p:nvPr/>
        </p:nvSpPr>
        <p:spPr>
          <a:xfrm>
            <a:off x="9554776" y="30135049"/>
            <a:ext cx="8905468" cy="2510116"/>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4884"/>
          </a:p>
        </p:txBody>
      </p:sp>
      <p:sp>
        <p:nvSpPr>
          <p:cNvPr id="37" name="Rectangle 36"/>
          <p:cNvSpPr/>
          <p:nvPr/>
        </p:nvSpPr>
        <p:spPr>
          <a:xfrm>
            <a:off x="428137" y="30135630"/>
            <a:ext cx="8905468" cy="2510116"/>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4884"/>
          </a:p>
        </p:txBody>
      </p:sp>
      <p:sp>
        <p:nvSpPr>
          <p:cNvPr id="2" name="Title 1"/>
          <p:cNvSpPr>
            <a:spLocks noGrp="1"/>
          </p:cNvSpPr>
          <p:nvPr>
            <p:ph type="ctrTitle"/>
          </p:nvPr>
        </p:nvSpPr>
        <p:spPr>
          <a:xfrm>
            <a:off x="1325503" y="2815453"/>
            <a:ext cx="16046768" cy="1396624"/>
          </a:xfrm>
        </p:spPr>
        <p:txBody>
          <a:bodyPr>
            <a:noAutofit/>
          </a:bodyPr>
          <a:lstStyle/>
          <a:p>
            <a:r>
              <a:rPr lang="id-ID" sz="3549" b="1" dirty="0"/>
              <a:t>TITLE TITLE TITLE TITLE TITLE TITLE TITLE TITLE TITLE TITLE TITLE</a:t>
            </a:r>
            <a:br>
              <a:rPr lang="id-ID" sz="3549" b="1" dirty="0"/>
            </a:br>
            <a:r>
              <a:rPr lang="id-ID" sz="3549" b="1" dirty="0"/>
              <a:t>TITLE TITLE TITLE TITLE TITLE TITLE TITLE TITLE TITLE</a:t>
            </a:r>
          </a:p>
        </p:txBody>
      </p:sp>
      <p:sp>
        <p:nvSpPr>
          <p:cNvPr id="3" name="Subtitle 2"/>
          <p:cNvSpPr>
            <a:spLocks noGrp="1"/>
          </p:cNvSpPr>
          <p:nvPr>
            <p:ph type="subTitle" idx="1"/>
          </p:nvPr>
        </p:nvSpPr>
        <p:spPr>
          <a:xfrm>
            <a:off x="802462" y="6851931"/>
            <a:ext cx="8103006" cy="7098303"/>
          </a:xfrm>
        </p:spPr>
        <p:txBody>
          <a:bodyPr>
            <a:normAutofit/>
          </a:bodyPr>
          <a:lstStyle/>
          <a:p>
            <a:pPr algn="just">
              <a:spcBef>
                <a:spcPts val="0"/>
              </a:spcBef>
            </a:pPr>
            <a:r>
              <a:rPr lang="id-ID" sz="2366" dirty="0"/>
              <a:t>Lorem ipsum dolor sit amet, consectetur adipiscing elit, sed do eiusmod tempor incididunt ut labore et dolore magna aliqua. Ut enim ad minim veniam, quis nostrud exercitation ullamco labori. Lorem ipsum dolor sit amet, consectetur adipiscing elit, sed do eiusmod tempor incididunt ut labore et dolore magna aliqua. Ut enim ad minim veniam, quis nostrud exercitation ullamco laboris. Lorem ipsum dolor sit amet, consectetur adipiscing elit, sed do eiusmod tempor incididunt ut labore et dolore magna aliqua. Ut enim ad minim veniam, quis nostrud exercitation ullamco laboris. Lorem ipsum dolor sit amet, consectetur adipiscing elit, sed do eiusmod tempor incididunt ut labore et dolore magna aliqua. Ut enim ad minim veniam, quis nostrud exercitation ullamco laboris.</a:t>
            </a:r>
          </a:p>
          <a:p>
            <a:pPr algn="just">
              <a:spcBef>
                <a:spcPts val="0"/>
              </a:spcBef>
            </a:pPr>
            <a:r>
              <a:rPr lang="id-ID" sz="2366" dirty="0"/>
              <a:t>Lorem ipsum dolor sit amet, consectetur adipiscing elit, sed do eiusmod tempor incididunt ut labore et dolore magna aliqua. Ut enim ad minim veniam, quis nostrud exercitation ullamco labori. Lorem ipsum dolor sit amet, consectetur adipiscing elit, sed do eiusmod tempor incididunt ut labore et dolore magna aliqua.Lorem ipsum dolor sit amet, consectetur adipiscing elit, sed do eiusmod tempor incididunt ut labore et dolore magna. sed do eiusmod tempor incididunt ut labore et dolore magna.</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rcRect/>
          <a:stretch/>
        </p:blipFill>
        <p:spPr>
          <a:xfrm>
            <a:off x="1269829" y="336704"/>
            <a:ext cx="16158117" cy="1802726"/>
          </a:xfrm>
          <a:prstGeom prst="rect">
            <a:avLst/>
          </a:prstGeom>
        </p:spPr>
      </p:pic>
      <p:sp>
        <p:nvSpPr>
          <p:cNvPr id="6" name="Title 1"/>
          <p:cNvSpPr txBox="1">
            <a:spLocks/>
          </p:cNvSpPr>
          <p:nvPr/>
        </p:nvSpPr>
        <p:spPr>
          <a:xfrm>
            <a:off x="1415891" y="4301629"/>
            <a:ext cx="16046768" cy="851287"/>
          </a:xfrm>
          <a:prstGeom prst="rect">
            <a:avLst/>
          </a:prstGeom>
        </p:spPr>
        <p:txBody>
          <a:bodyPr vert="horz" lIns="90136" tIns="45068" rIns="90136" bIns="45068" rtlCol="0" anchor="b">
            <a:noAutofit/>
          </a:bodyPr>
          <a:lstStyle>
            <a:lvl1pPr algn="ctr" defTabSz="1915119" rtl="0" eaLnBrk="1" latinLnBrk="0" hangingPunct="1">
              <a:lnSpc>
                <a:spcPct val="90000"/>
              </a:lnSpc>
              <a:spcBef>
                <a:spcPct val="0"/>
              </a:spcBef>
              <a:buNone/>
              <a:defRPr sz="12566" kern="1200">
                <a:solidFill>
                  <a:schemeClr val="tx1"/>
                </a:solidFill>
                <a:latin typeface="+mj-lt"/>
                <a:ea typeface="+mj-ea"/>
                <a:cs typeface="+mj-cs"/>
              </a:defRPr>
            </a:lvl1pPr>
          </a:lstStyle>
          <a:p>
            <a:r>
              <a:rPr lang="en-US" sz="2366" dirty="0" err="1"/>
              <a:t>Firstname</a:t>
            </a:r>
            <a:r>
              <a:rPr lang="en-US" sz="2366" dirty="0"/>
              <a:t> Lastname1, </a:t>
            </a:r>
            <a:r>
              <a:rPr lang="en-US" sz="2366" dirty="0" err="1"/>
              <a:t>Firstname</a:t>
            </a:r>
            <a:r>
              <a:rPr lang="en-US" sz="2366" dirty="0"/>
              <a:t> Lastname2, </a:t>
            </a:r>
            <a:r>
              <a:rPr lang="en-US" sz="2366" dirty="0" err="1"/>
              <a:t>Firstname</a:t>
            </a:r>
            <a:r>
              <a:rPr lang="en-US" sz="2366" dirty="0"/>
              <a:t> Lastname3, </a:t>
            </a:r>
            <a:r>
              <a:rPr lang="en-US" sz="2366" dirty="0" err="1"/>
              <a:t>Firstname</a:t>
            </a:r>
            <a:r>
              <a:rPr lang="en-US" sz="2366" dirty="0"/>
              <a:t> Lastname4</a:t>
            </a:r>
            <a:endParaRPr lang="id-ID" sz="2366" dirty="0"/>
          </a:p>
          <a:p>
            <a:r>
              <a:rPr lang="fr-FR" sz="2366" dirty="0"/>
              <a:t>Affiliation 1,  Affiliation 2, Affiliation 3, etc.</a:t>
            </a:r>
            <a:endParaRPr lang="id-ID" sz="2366" dirty="0"/>
          </a:p>
        </p:txBody>
      </p:sp>
      <p:sp>
        <p:nvSpPr>
          <p:cNvPr id="10" name="Rectangle 9"/>
          <p:cNvSpPr/>
          <p:nvPr/>
        </p:nvSpPr>
        <p:spPr>
          <a:xfrm>
            <a:off x="9565349" y="6486947"/>
            <a:ext cx="8905468" cy="19176729"/>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4884"/>
          </a:p>
        </p:txBody>
      </p:sp>
      <p:sp>
        <p:nvSpPr>
          <p:cNvPr id="11" name="Subtitle 2"/>
          <p:cNvSpPr txBox="1">
            <a:spLocks/>
          </p:cNvSpPr>
          <p:nvPr/>
        </p:nvSpPr>
        <p:spPr>
          <a:xfrm>
            <a:off x="9966580" y="6851932"/>
            <a:ext cx="8103006" cy="2094979"/>
          </a:xfrm>
          <a:prstGeom prst="rect">
            <a:avLst/>
          </a:prstGeom>
        </p:spPr>
        <p:txBody>
          <a:bodyPr vert="horz" lIns="90136" tIns="45068" rIns="90136" bIns="45068" rtlCol="0">
            <a:normAutofit/>
          </a:bodyPr>
          <a:lstStyle>
            <a:lvl1pPr marL="0" indent="0" algn="ctr" defTabSz="1915119" rtl="0" eaLnBrk="1" latinLnBrk="0" hangingPunct="1">
              <a:lnSpc>
                <a:spcPct val="90000"/>
              </a:lnSpc>
              <a:spcBef>
                <a:spcPts val="2094"/>
              </a:spcBef>
              <a:buFont typeface="Arial" panose="020B0604020202020204" pitchFamily="34" charset="0"/>
              <a:buNone/>
              <a:defRPr sz="5027" kern="1200">
                <a:solidFill>
                  <a:schemeClr val="tx1"/>
                </a:solidFill>
                <a:latin typeface="+mn-lt"/>
                <a:ea typeface="+mn-ea"/>
                <a:cs typeface="+mn-cs"/>
              </a:defRPr>
            </a:lvl1pPr>
            <a:lvl2pPr marL="957560" indent="0" algn="ctr" defTabSz="1915119" rtl="0" eaLnBrk="1" latinLnBrk="0" hangingPunct="1">
              <a:lnSpc>
                <a:spcPct val="90000"/>
              </a:lnSpc>
              <a:spcBef>
                <a:spcPts val="1047"/>
              </a:spcBef>
              <a:buFont typeface="Arial" panose="020B0604020202020204" pitchFamily="34" charset="0"/>
              <a:buNone/>
              <a:defRPr sz="4189" kern="1200">
                <a:solidFill>
                  <a:schemeClr val="tx1"/>
                </a:solidFill>
                <a:latin typeface="+mn-lt"/>
                <a:ea typeface="+mn-ea"/>
                <a:cs typeface="+mn-cs"/>
              </a:defRPr>
            </a:lvl2pPr>
            <a:lvl3pPr marL="1915119" indent="0" algn="ctr" defTabSz="1915119" rtl="0" eaLnBrk="1" latinLnBrk="0" hangingPunct="1">
              <a:lnSpc>
                <a:spcPct val="90000"/>
              </a:lnSpc>
              <a:spcBef>
                <a:spcPts val="1047"/>
              </a:spcBef>
              <a:buFont typeface="Arial" panose="020B0604020202020204" pitchFamily="34" charset="0"/>
              <a:buNone/>
              <a:defRPr sz="3770" kern="1200">
                <a:solidFill>
                  <a:schemeClr val="tx1"/>
                </a:solidFill>
                <a:latin typeface="+mn-lt"/>
                <a:ea typeface="+mn-ea"/>
                <a:cs typeface="+mn-cs"/>
              </a:defRPr>
            </a:lvl3pPr>
            <a:lvl4pPr marL="287267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4pPr>
            <a:lvl5pPr marL="383023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5pPr>
            <a:lvl6pPr marL="478779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6pPr>
            <a:lvl7pPr marL="574535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7pPr>
            <a:lvl8pPr marL="670291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8pPr>
            <a:lvl9pPr marL="7660477"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9pPr>
          </a:lstStyle>
          <a:p>
            <a:pPr algn="just"/>
            <a:r>
              <a:rPr lang="id-ID" sz="2366" dirty="0"/>
              <a:t>Lorem ipsum dolor sit amet, consectetur adipiscing elit, sed do eiusmod tempor incididunt ut labore et dolore magna aliqua. Ut enim ad minim veniam, quis nostrud exercitation ullamco labori. Lorem ipsum dolor sit amet, consectetur adipiscing elit, sed do eiusmod tempor incididunt ut labore et dolore magna aliqua. Ut enim ad minim veniam, quis nostrud exercitation ullamco.</a:t>
            </a:r>
          </a:p>
        </p:txBody>
      </p:sp>
      <p:sp>
        <p:nvSpPr>
          <p:cNvPr id="13" name="Rectangle 12"/>
          <p:cNvSpPr/>
          <p:nvPr/>
        </p:nvSpPr>
        <p:spPr>
          <a:xfrm>
            <a:off x="443419" y="15080431"/>
            <a:ext cx="8905468" cy="2066919"/>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4884"/>
          </a:p>
        </p:txBody>
      </p:sp>
      <p:sp>
        <p:nvSpPr>
          <p:cNvPr id="16" name="Subtitle 2"/>
          <p:cNvSpPr txBox="1">
            <a:spLocks/>
          </p:cNvSpPr>
          <p:nvPr/>
        </p:nvSpPr>
        <p:spPr>
          <a:xfrm>
            <a:off x="833885" y="15546074"/>
            <a:ext cx="8103006" cy="1135053"/>
          </a:xfrm>
          <a:prstGeom prst="rect">
            <a:avLst/>
          </a:prstGeom>
        </p:spPr>
        <p:txBody>
          <a:bodyPr vert="horz" lIns="90136" tIns="45068" rIns="90136" bIns="45068" rtlCol="0">
            <a:normAutofit/>
          </a:bodyPr>
          <a:lstStyle>
            <a:lvl1pPr marL="0" indent="0" algn="ctr" defTabSz="1915119" rtl="0" eaLnBrk="1" latinLnBrk="0" hangingPunct="1">
              <a:lnSpc>
                <a:spcPct val="90000"/>
              </a:lnSpc>
              <a:spcBef>
                <a:spcPts val="2094"/>
              </a:spcBef>
              <a:buFont typeface="Arial" panose="020B0604020202020204" pitchFamily="34" charset="0"/>
              <a:buNone/>
              <a:defRPr sz="5027" kern="1200">
                <a:solidFill>
                  <a:schemeClr val="tx1"/>
                </a:solidFill>
                <a:latin typeface="+mn-lt"/>
                <a:ea typeface="+mn-ea"/>
                <a:cs typeface="+mn-cs"/>
              </a:defRPr>
            </a:lvl1pPr>
            <a:lvl2pPr marL="957560" indent="0" algn="ctr" defTabSz="1915119" rtl="0" eaLnBrk="1" latinLnBrk="0" hangingPunct="1">
              <a:lnSpc>
                <a:spcPct val="90000"/>
              </a:lnSpc>
              <a:spcBef>
                <a:spcPts val="1047"/>
              </a:spcBef>
              <a:buFont typeface="Arial" panose="020B0604020202020204" pitchFamily="34" charset="0"/>
              <a:buNone/>
              <a:defRPr sz="4189" kern="1200">
                <a:solidFill>
                  <a:schemeClr val="tx1"/>
                </a:solidFill>
                <a:latin typeface="+mn-lt"/>
                <a:ea typeface="+mn-ea"/>
                <a:cs typeface="+mn-cs"/>
              </a:defRPr>
            </a:lvl2pPr>
            <a:lvl3pPr marL="1915119" indent="0" algn="ctr" defTabSz="1915119" rtl="0" eaLnBrk="1" latinLnBrk="0" hangingPunct="1">
              <a:lnSpc>
                <a:spcPct val="90000"/>
              </a:lnSpc>
              <a:spcBef>
                <a:spcPts val="1047"/>
              </a:spcBef>
              <a:buFont typeface="Arial" panose="020B0604020202020204" pitchFamily="34" charset="0"/>
              <a:buNone/>
              <a:defRPr sz="3770" kern="1200">
                <a:solidFill>
                  <a:schemeClr val="tx1"/>
                </a:solidFill>
                <a:latin typeface="+mn-lt"/>
                <a:ea typeface="+mn-ea"/>
                <a:cs typeface="+mn-cs"/>
              </a:defRPr>
            </a:lvl3pPr>
            <a:lvl4pPr marL="287267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4pPr>
            <a:lvl5pPr marL="383023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5pPr>
            <a:lvl6pPr marL="478779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6pPr>
            <a:lvl7pPr marL="574535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7pPr>
            <a:lvl8pPr marL="670291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8pPr>
            <a:lvl9pPr marL="7660477"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9pPr>
          </a:lstStyle>
          <a:p>
            <a:pPr algn="just"/>
            <a:r>
              <a:rPr lang="id-ID" sz="2366" dirty="0"/>
              <a:t>Lorem ipsum dolor sit amet, consectetur adipiscing elit, sed do eiusmod tempor incididunt ut labore et dolore magna aliqua. Ut enim ad minim veniam, quis nostrud exercitation ullamco labori. </a:t>
            </a:r>
          </a:p>
        </p:txBody>
      </p:sp>
      <p:sp>
        <p:nvSpPr>
          <p:cNvPr id="18" name="Rectangle 17"/>
          <p:cNvSpPr/>
          <p:nvPr/>
        </p:nvSpPr>
        <p:spPr>
          <a:xfrm>
            <a:off x="438249" y="18277547"/>
            <a:ext cx="8905468" cy="7386129"/>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4884"/>
          </a:p>
        </p:txBody>
      </p:sp>
      <p:sp>
        <p:nvSpPr>
          <p:cNvPr id="19" name="Subtitle 2"/>
          <p:cNvSpPr txBox="1">
            <a:spLocks/>
          </p:cNvSpPr>
          <p:nvPr/>
        </p:nvSpPr>
        <p:spPr>
          <a:xfrm>
            <a:off x="802462" y="18652028"/>
            <a:ext cx="8103006" cy="1135053"/>
          </a:xfrm>
          <a:prstGeom prst="rect">
            <a:avLst/>
          </a:prstGeom>
        </p:spPr>
        <p:txBody>
          <a:bodyPr vert="horz" lIns="90136" tIns="45068" rIns="90136" bIns="45068" rtlCol="0">
            <a:normAutofit/>
          </a:bodyPr>
          <a:lstStyle>
            <a:lvl1pPr marL="0" indent="0" algn="ctr" defTabSz="1915119" rtl="0" eaLnBrk="1" latinLnBrk="0" hangingPunct="1">
              <a:lnSpc>
                <a:spcPct val="90000"/>
              </a:lnSpc>
              <a:spcBef>
                <a:spcPts val="2094"/>
              </a:spcBef>
              <a:buFont typeface="Arial" panose="020B0604020202020204" pitchFamily="34" charset="0"/>
              <a:buNone/>
              <a:defRPr sz="5027" kern="1200">
                <a:solidFill>
                  <a:schemeClr val="tx1"/>
                </a:solidFill>
                <a:latin typeface="+mn-lt"/>
                <a:ea typeface="+mn-ea"/>
                <a:cs typeface="+mn-cs"/>
              </a:defRPr>
            </a:lvl1pPr>
            <a:lvl2pPr marL="957560" indent="0" algn="ctr" defTabSz="1915119" rtl="0" eaLnBrk="1" latinLnBrk="0" hangingPunct="1">
              <a:lnSpc>
                <a:spcPct val="90000"/>
              </a:lnSpc>
              <a:spcBef>
                <a:spcPts val="1047"/>
              </a:spcBef>
              <a:buFont typeface="Arial" panose="020B0604020202020204" pitchFamily="34" charset="0"/>
              <a:buNone/>
              <a:defRPr sz="4189" kern="1200">
                <a:solidFill>
                  <a:schemeClr val="tx1"/>
                </a:solidFill>
                <a:latin typeface="+mn-lt"/>
                <a:ea typeface="+mn-ea"/>
                <a:cs typeface="+mn-cs"/>
              </a:defRPr>
            </a:lvl2pPr>
            <a:lvl3pPr marL="1915119" indent="0" algn="ctr" defTabSz="1915119" rtl="0" eaLnBrk="1" latinLnBrk="0" hangingPunct="1">
              <a:lnSpc>
                <a:spcPct val="90000"/>
              </a:lnSpc>
              <a:spcBef>
                <a:spcPts val="1047"/>
              </a:spcBef>
              <a:buFont typeface="Arial" panose="020B0604020202020204" pitchFamily="34" charset="0"/>
              <a:buNone/>
              <a:defRPr sz="3770" kern="1200">
                <a:solidFill>
                  <a:schemeClr val="tx1"/>
                </a:solidFill>
                <a:latin typeface="+mn-lt"/>
                <a:ea typeface="+mn-ea"/>
                <a:cs typeface="+mn-cs"/>
              </a:defRPr>
            </a:lvl3pPr>
            <a:lvl4pPr marL="287267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4pPr>
            <a:lvl5pPr marL="383023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5pPr>
            <a:lvl6pPr marL="478779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6pPr>
            <a:lvl7pPr marL="574535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7pPr>
            <a:lvl8pPr marL="670291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8pPr>
            <a:lvl9pPr marL="7660477"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9pPr>
          </a:lstStyle>
          <a:p>
            <a:pPr algn="just"/>
            <a:r>
              <a:rPr lang="id-ID" sz="2366" dirty="0"/>
              <a:t>Lorem ipsum dolor sit amet, consectetur adipiscing elit, sed do eiusmod tempor incididunt ut labore et dolore magna aliqua. Ut enim ad minim veniam, quis nostrud exercitation ullamco labori. </a:t>
            </a: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3886" y="19787081"/>
            <a:ext cx="2328526" cy="1775689"/>
          </a:xfrm>
          <a:prstGeom prst="rect">
            <a:avLst/>
          </a:prstGeom>
        </p:spPr>
      </p:pic>
      <p:pic>
        <p:nvPicPr>
          <p:cNvPr id="21" name="Picture 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21125" y="19787081"/>
            <a:ext cx="2328526" cy="1775689"/>
          </a:xfrm>
          <a:prstGeom prst="rect">
            <a:avLst/>
          </a:prstGeom>
        </p:spPr>
      </p:pic>
      <p:pic>
        <p:nvPicPr>
          <p:cNvPr id="22" name="Picture 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08365" y="19787081"/>
            <a:ext cx="2328526" cy="1775689"/>
          </a:xfrm>
          <a:prstGeom prst="rect">
            <a:avLst/>
          </a:prstGeom>
        </p:spPr>
      </p:pic>
      <p:sp>
        <p:nvSpPr>
          <p:cNvPr id="24" name="Subtitle 2"/>
          <p:cNvSpPr txBox="1">
            <a:spLocks/>
          </p:cNvSpPr>
          <p:nvPr/>
        </p:nvSpPr>
        <p:spPr>
          <a:xfrm>
            <a:off x="802462" y="21889273"/>
            <a:ext cx="8103006" cy="3370345"/>
          </a:xfrm>
          <a:prstGeom prst="rect">
            <a:avLst/>
          </a:prstGeom>
        </p:spPr>
        <p:txBody>
          <a:bodyPr vert="horz" lIns="90136" tIns="45068" rIns="90136" bIns="45068" rtlCol="0">
            <a:normAutofit/>
          </a:bodyPr>
          <a:lstStyle>
            <a:lvl1pPr marL="0" indent="0" algn="ctr" defTabSz="1915119" rtl="0" eaLnBrk="1" latinLnBrk="0" hangingPunct="1">
              <a:lnSpc>
                <a:spcPct val="90000"/>
              </a:lnSpc>
              <a:spcBef>
                <a:spcPts val="2094"/>
              </a:spcBef>
              <a:buFont typeface="Arial" panose="020B0604020202020204" pitchFamily="34" charset="0"/>
              <a:buNone/>
              <a:defRPr sz="5027" kern="1200">
                <a:solidFill>
                  <a:schemeClr val="tx1"/>
                </a:solidFill>
                <a:latin typeface="+mn-lt"/>
                <a:ea typeface="+mn-ea"/>
                <a:cs typeface="+mn-cs"/>
              </a:defRPr>
            </a:lvl1pPr>
            <a:lvl2pPr marL="957560" indent="0" algn="ctr" defTabSz="1915119" rtl="0" eaLnBrk="1" latinLnBrk="0" hangingPunct="1">
              <a:lnSpc>
                <a:spcPct val="90000"/>
              </a:lnSpc>
              <a:spcBef>
                <a:spcPts val="1047"/>
              </a:spcBef>
              <a:buFont typeface="Arial" panose="020B0604020202020204" pitchFamily="34" charset="0"/>
              <a:buNone/>
              <a:defRPr sz="4189" kern="1200">
                <a:solidFill>
                  <a:schemeClr val="tx1"/>
                </a:solidFill>
                <a:latin typeface="+mn-lt"/>
                <a:ea typeface="+mn-ea"/>
                <a:cs typeface="+mn-cs"/>
              </a:defRPr>
            </a:lvl2pPr>
            <a:lvl3pPr marL="1915119" indent="0" algn="ctr" defTabSz="1915119" rtl="0" eaLnBrk="1" latinLnBrk="0" hangingPunct="1">
              <a:lnSpc>
                <a:spcPct val="90000"/>
              </a:lnSpc>
              <a:spcBef>
                <a:spcPts val="1047"/>
              </a:spcBef>
              <a:buFont typeface="Arial" panose="020B0604020202020204" pitchFamily="34" charset="0"/>
              <a:buNone/>
              <a:defRPr sz="3770" kern="1200">
                <a:solidFill>
                  <a:schemeClr val="tx1"/>
                </a:solidFill>
                <a:latin typeface="+mn-lt"/>
                <a:ea typeface="+mn-ea"/>
                <a:cs typeface="+mn-cs"/>
              </a:defRPr>
            </a:lvl3pPr>
            <a:lvl4pPr marL="287267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4pPr>
            <a:lvl5pPr marL="383023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5pPr>
            <a:lvl6pPr marL="478779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6pPr>
            <a:lvl7pPr marL="574535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7pPr>
            <a:lvl8pPr marL="670291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8pPr>
            <a:lvl9pPr marL="7660477"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9pPr>
          </a:lstStyle>
          <a:p>
            <a:pPr algn="just"/>
            <a:r>
              <a:rPr lang="id-ID" sz="2366" dirty="0"/>
              <a:t>Lorem ipsum dolor sit amet, consectetur adipiscing elit, sed do eiusmod tempor incididunt ut labore et dolore magna aliqua. Ut enim ad minim veniam, quis nostrud exercitation ullamco labori. Lorem ipsum dolor sit amet, consectetur adipiscing elit, sed do eiusmod tempor incididunt ut labore et dolore magna aliqua. Ut enim ad minim veniam, quis nostrud exercitation ullamco laboris. Lorem ipsum dolor sit amet, consectetur adipiscing elit, sed do eiusmod tempor incididunt ut labore et dolore magna aliqua. Ut enim ad minim veniam, quis nostrud exercitation ullamco laboris. Lorem ipsum dolor sit amet.</a:t>
            </a:r>
          </a:p>
        </p:txBody>
      </p:sp>
      <p:pic>
        <p:nvPicPr>
          <p:cNvPr id="25" name="Picture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947433" y="9398677"/>
            <a:ext cx="6141300" cy="3127736"/>
          </a:xfrm>
          <a:prstGeom prst="rect">
            <a:avLst/>
          </a:prstGeom>
        </p:spPr>
      </p:pic>
      <p:pic>
        <p:nvPicPr>
          <p:cNvPr id="26" name="Picture 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66581" y="12978180"/>
            <a:ext cx="4287493" cy="4275475"/>
          </a:xfrm>
          <a:prstGeom prst="rect">
            <a:avLst/>
          </a:prstGeom>
        </p:spPr>
      </p:pic>
      <p:sp>
        <p:nvSpPr>
          <p:cNvPr id="27" name="Subtitle 2"/>
          <p:cNvSpPr txBox="1">
            <a:spLocks/>
          </p:cNvSpPr>
          <p:nvPr/>
        </p:nvSpPr>
        <p:spPr>
          <a:xfrm>
            <a:off x="14254073" y="13511997"/>
            <a:ext cx="3857702" cy="3959228"/>
          </a:xfrm>
          <a:prstGeom prst="rect">
            <a:avLst/>
          </a:prstGeom>
        </p:spPr>
        <p:txBody>
          <a:bodyPr vert="horz" lIns="90136" tIns="45068" rIns="90136" bIns="45068" rtlCol="0">
            <a:normAutofit/>
          </a:bodyPr>
          <a:lstStyle>
            <a:lvl1pPr marL="0" indent="0" algn="ctr" defTabSz="1915119" rtl="0" eaLnBrk="1" latinLnBrk="0" hangingPunct="1">
              <a:lnSpc>
                <a:spcPct val="90000"/>
              </a:lnSpc>
              <a:spcBef>
                <a:spcPts val="2094"/>
              </a:spcBef>
              <a:buFont typeface="Arial" panose="020B0604020202020204" pitchFamily="34" charset="0"/>
              <a:buNone/>
              <a:defRPr sz="5027" kern="1200">
                <a:solidFill>
                  <a:schemeClr val="tx1"/>
                </a:solidFill>
                <a:latin typeface="+mn-lt"/>
                <a:ea typeface="+mn-ea"/>
                <a:cs typeface="+mn-cs"/>
              </a:defRPr>
            </a:lvl1pPr>
            <a:lvl2pPr marL="957560" indent="0" algn="ctr" defTabSz="1915119" rtl="0" eaLnBrk="1" latinLnBrk="0" hangingPunct="1">
              <a:lnSpc>
                <a:spcPct val="90000"/>
              </a:lnSpc>
              <a:spcBef>
                <a:spcPts val="1047"/>
              </a:spcBef>
              <a:buFont typeface="Arial" panose="020B0604020202020204" pitchFamily="34" charset="0"/>
              <a:buNone/>
              <a:defRPr sz="4189" kern="1200">
                <a:solidFill>
                  <a:schemeClr val="tx1"/>
                </a:solidFill>
                <a:latin typeface="+mn-lt"/>
                <a:ea typeface="+mn-ea"/>
                <a:cs typeface="+mn-cs"/>
              </a:defRPr>
            </a:lvl2pPr>
            <a:lvl3pPr marL="1915119" indent="0" algn="ctr" defTabSz="1915119" rtl="0" eaLnBrk="1" latinLnBrk="0" hangingPunct="1">
              <a:lnSpc>
                <a:spcPct val="90000"/>
              </a:lnSpc>
              <a:spcBef>
                <a:spcPts val="1047"/>
              </a:spcBef>
              <a:buFont typeface="Arial" panose="020B0604020202020204" pitchFamily="34" charset="0"/>
              <a:buNone/>
              <a:defRPr sz="3770" kern="1200">
                <a:solidFill>
                  <a:schemeClr val="tx1"/>
                </a:solidFill>
                <a:latin typeface="+mn-lt"/>
                <a:ea typeface="+mn-ea"/>
                <a:cs typeface="+mn-cs"/>
              </a:defRPr>
            </a:lvl3pPr>
            <a:lvl4pPr marL="287267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4pPr>
            <a:lvl5pPr marL="383023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5pPr>
            <a:lvl6pPr marL="478779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6pPr>
            <a:lvl7pPr marL="574535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7pPr>
            <a:lvl8pPr marL="670291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8pPr>
            <a:lvl9pPr marL="7660477"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9pPr>
          </a:lstStyle>
          <a:p>
            <a:pPr algn="just"/>
            <a:r>
              <a:rPr lang="id-ID" sz="2366" dirty="0"/>
              <a:t>Lorem ipsum dolor sit amet, consectetur adipiscing elit, sed do eiusmod tempor incididunt ut labore et dolore magna aliqua. Ut enim ad minim veniam, quis nostrud exercitation ullamco labori. Lorem ipsum dolor sit amet, consectetur adipiscing elit, sed do eiusmod tempor incididunt ut labore et dolore.</a:t>
            </a:r>
          </a:p>
        </p:txBody>
      </p:sp>
      <p:sp>
        <p:nvSpPr>
          <p:cNvPr id="28" name="Subtitle 2"/>
          <p:cNvSpPr txBox="1">
            <a:spLocks/>
          </p:cNvSpPr>
          <p:nvPr/>
        </p:nvSpPr>
        <p:spPr>
          <a:xfrm>
            <a:off x="10003599" y="17538820"/>
            <a:ext cx="8103006" cy="2094979"/>
          </a:xfrm>
          <a:prstGeom prst="rect">
            <a:avLst/>
          </a:prstGeom>
        </p:spPr>
        <p:txBody>
          <a:bodyPr vert="horz" lIns="90136" tIns="45068" rIns="90136" bIns="45068" rtlCol="0">
            <a:normAutofit/>
          </a:bodyPr>
          <a:lstStyle>
            <a:lvl1pPr marL="0" indent="0" algn="ctr" defTabSz="1915119" rtl="0" eaLnBrk="1" latinLnBrk="0" hangingPunct="1">
              <a:lnSpc>
                <a:spcPct val="90000"/>
              </a:lnSpc>
              <a:spcBef>
                <a:spcPts val="2094"/>
              </a:spcBef>
              <a:buFont typeface="Arial" panose="020B0604020202020204" pitchFamily="34" charset="0"/>
              <a:buNone/>
              <a:defRPr sz="5027" kern="1200">
                <a:solidFill>
                  <a:schemeClr val="tx1"/>
                </a:solidFill>
                <a:latin typeface="+mn-lt"/>
                <a:ea typeface="+mn-ea"/>
                <a:cs typeface="+mn-cs"/>
              </a:defRPr>
            </a:lvl1pPr>
            <a:lvl2pPr marL="957560" indent="0" algn="ctr" defTabSz="1915119" rtl="0" eaLnBrk="1" latinLnBrk="0" hangingPunct="1">
              <a:lnSpc>
                <a:spcPct val="90000"/>
              </a:lnSpc>
              <a:spcBef>
                <a:spcPts val="1047"/>
              </a:spcBef>
              <a:buFont typeface="Arial" panose="020B0604020202020204" pitchFamily="34" charset="0"/>
              <a:buNone/>
              <a:defRPr sz="4189" kern="1200">
                <a:solidFill>
                  <a:schemeClr val="tx1"/>
                </a:solidFill>
                <a:latin typeface="+mn-lt"/>
                <a:ea typeface="+mn-ea"/>
                <a:cs typeface="+mn-cs"/>
              </a:defRPr>
            </a:lvl2pPr>
            <a:lvl3pPr marL="1915119" indent="0" algn="ctr" defTabSz="1915119" rtl="0" eaLnBrk="1" latinLnBrk="0" hangingPunct="1">
              <a:lnSpc>
                <a:spcPct val="90000"/>
              </a:lnSpc>
              <a:spcBef>
                <a:spcPts val="1047"/>
              </a:spcBef>
              <a:buFont typeface="Arial" panose="020B0604020202020204" pitchFamily="34" charset="0"/>
              <a:buNone/>
              <a:defRPr sz="3770" kern="1200">
                <a:solidFill>
                  <a:schemeClr val="tx1"/>
                </a:solidFill>
                <a:latin typeface="+mn-lt"/>
                <a:ea typeface="+mn-ea"/>
                <a:cs typeface="+mn-cs"/>
              </a:defRPr>
            </a:lvl3pPr>
            <a:lvl4pPr marL="287267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4pPr>
            <a:lvl5pPr marL="383023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5pPr>
            <a:lvl6pPr marL="478779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6pPr>
            <a:lvl7pPr marL="574535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7pPr>
            <a:lvl8pPr marL="670291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8pPr>
            <a:lvl9pPr marL="7660477"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9pPr>
          </a:lstStyle>
          <a:p>
            <a:pPr algn="just"/>
            <a:r>
              <a:rPr lang="id-ID" sz="2366" dirty="0"/>
              <a:t>Lorem ipsum dolor sit amet, consectetur adipiscing elit, sed do eiusmod tempor incididunt ut labore et dolore magna aliqua. Ut enim ad minim veniam, quis nostrud exercitation ullamco labori. Lorem ipsum dolor sit amet, consectetur adipiscing elit, sed do eiusmod tempor incididunt ut labore et dolore magna aliqua. Ut enim ad minim veniam, quis nostrud exercitation ullamco.</a:t>
            </a:r>
          </a:p>
        </p:txBody>
      </p:sp>
      <p:pic>
        <p:nvPicPr>
          <p:cNvPr id="31" name="Picture 3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106725" y="19754464"/>
            <a:ext cx="7974075" cy="1595416"/>
          </a:xfrm>
          <a:prstGeom prst="rect">
            <a:avLst/>
          </a:prstGeom>
        </p:spPr>
      </p:pic>
      <p:sp>
        <p:nvSpPr>
          <p:cNvPr id="32" name="Subtitle 2"/>
          <p:cNvSpPr txBox="1">
            <a:spLocks/>
          </p:cNvSpPr>
          <p:nvPr/>
        </p:nvSpPr>
        <p:spPr>
          <a:xfrm>
            <a:off x="9966579" y="21889273"/>
            <a:ext cx="8103006" cy="3370346"/>
          </a:xfrm>
          <a:prstGeom prst="rect">
            <a:avLst/>
          </a:prstGeom>
        </p:spPr>
        <p:txBody>
          <a:bodyPr vert="horz" lIns="90136" tIns="45068" rIns="90136" bIns="45068" rtlCol="0">
            <a:normAutofit/>
          </a:bodyPr>
          <a:lstStyle>
            <a:lvl1pPr marL="0" indent="0" algn="ctr" defTabSz="1915119" rtl="0" eaLnBrk="1" latinLnBrk="0" hangingPunct="1">
              <a:lnSpc>
                <a:spcPct val="90000"/>
              </a:lnSpc>
              <a:spcBef>
                <a:spcPts val="2094"/>
              </a:spcBef>
              <a:buFont typeface="Arial" panose="020B0604020202020204" pitchFamily="34" charset="0"/>
              <a:buNone/>
              <a:defRPr sz="5027" kern="1200">
                <a:solidFill>
                  <a:schemeClr val="tx1"/>
                </a:solidFill>
                <a:latin typeface="+mn-lt"/>
                <a:ea typeface="+mn-ea"/>
                <a:cs typeface="+mn-cs"/>
              </a:defRPr>
            </a:lvl1pPr>
            <a:lvl2pPr marL="957560" indent="0" algn="ctr" defTabSz="1915119" rtl="0" eaLnBrk="1" latinLnBrk="0" hangingPunct="1">
              <a:lnSpc>
                <a:spcPct val="90000"/>
              </a:lnSpc>
              <a:spcBef>
                <a:spcPts val="1047"/>
              </a:spcBef>
              <a:buFont typeface="Arial" panose="020B0604020202020204" pitchFamily="34" charset="0"/>
              <a:buNone/>
              <a:defRPr sz="4189" kern="1200">
                <a:solidFill>
                  <a:schemeClr val="tx1"/>
                </a:solidFill>
                <a:latin typeface="+mn-lt"/>
                <a:ea typeface="+mn-ea"/>
                <a:cs typeface="+mn-cs"/>
              </a:defRPr>
            </a:lvl2pPr>
            <a:lvl3pPr marL="1915119" indent="0" algn="ctr" defTabSz="1915119" rtl="0" eaLnBrk="1" latinLnBrk="0" hangingPunct="1">
              <a:lnSpc>
                <a:spcPct val="90000"/>
              </a:lnSpc>
              <a:spcBef>
                <a:spcPts val="1047"/>
              </a:spcBef>
              <a:buFont typeface="Arial" panose="020B0604020202020204" pitchFamily="34" charset="0"/>
              <a:buNone/>
              <a:defRPr sz="3770" kern="1200">
                <a:solidFill>
                  <a:schemeClr val="tx1"/>
                </a:solidFill>
                <a:latin typeface="+mn-lt"/>
                <a:ea typeface="+mn-ea"/>
                <a:cs typeface="+mn-cs"/>
              </a:defRPr>
            </a:lvl3pPr>
            <a:lvl4pPr marL="287267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4pPr>
            <a:lvl5pPr marL="383023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5pPr>
            <a:lvl6pPr marL="478779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6pPr>
            <a:lvl7pPr marL="574535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7pPr>
            <a:lvl8pPr marL="670291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8pPr>
            <a:lvl9pPr marL="7660477"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9pPr>
          </a:lstStyle>
          <a:p>
            <a:pPr algn="just">
              <a:spcBef>
                <a:spcPts val="0"/>
              </a:spcBef>
            </a:pPr>
            <a:r>
              <a:rPr lang="id-ID" sz="2366" dirty="0"/>
              <a:t>Lorem ipsum dolor sit amet, consectetur adipiscing elit, sed do eiusmod tempor incididunt ut labore et dolore magna aliqua. Ut enim ad minim veniam, quis nostrud exercitation ullamco labori. Lorem ipsum dolor sit amet.</a:t>
            </a:r>
          </a:p>
          <a:p>
            <a:pPr algn="just">
              <a:spcBef>
                <a:spcPts val="0"/>
              </a:spcBef>
            </a:pPr>
            <a:r>
              <a:rPr lang="id-ID" sz="2366" dirty="0"/>
              <a:t>Lorem ipsum dolor sit amet, consectetur adipiscing elit, sed do eiusmod tempor incididunt ut labore et dolore magna aliqua. Ut enim ad minim veniam, quis nostrud exercitation ullamco labori. Lorem ipsum dolor sit amet consectetur adipiscing elit, sed do eiusmod tempor incididunt ut labore et dolore magna aliqua. Lorem ipsum dolor sit amet, consectetur adipiscing elit.</a:t>
            </a:r>
          </a:p>
        </p:txBody>
      </p:sp>
      <p:sp>
        <p:nvSpPr>
          <p:cNvPr id="34" name="Rectangle 33"/>
          <p:cNvSpPr/>
          <p:nvPr/>
        </p:nvSpPr>
        <p:spPr>
          <a:xfrm>
            <a:off x="443502" y="26760513"/>
            <a:ext cx="18027315" cy="2409301"/>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d-ID" sz="4884"/>
          </a:p>
        </p:txBody>
      </p:sp>
      <p:sp>
        <p:nvSpPr>
          <p:cNvPr id="35" name="Subtitle 2"/>
          <p:cNvSpPr txBox="1">
            <a:spLocks/>
          </p:cNvSpPr>
          <p:nvPr/>
        </p:nvSpPr>
        <p:spPr>
          <a:xfrm>
            <a:off x="802462" y="27173210"/>
            <a:ext cx="17304143" cy="1844034"/>
          </a:xfrm>
          <a:prstGeom prst="rect">
            <a:avLst/>
          </a:prstGeom>
        </p:spPr>
        <p:txBody>
          <a:bodyPr vert="horz" lIns="90136" tIns="45068" rIns="90136" bIns="45068" rtlCol="0">
            <a:normAutofit/>
          </a:bodyPr>
          <a:lstStyle>
            <a:lvl1pPr marL="0" indent="0" algn="ctr" defTabSz="1915119" rtl="0" eaLnBrk="1" latinLnBrk="0" hangingPunct="1">
              <a:lnSpc>
                <a:spcPct val="90000"/>
              </a:lnSpc>
              <a:spcBef>
                <a:spcPts val="2094"/>
              </a:spcBef>
              <a:buFont typeface="Arial" panose="020B0604020202020204" pitchFamily="34" charset="0"/>
              <a:buNone/>
              <a:defRPr sz="5027" kern="1200">
                <a:solidFill>
                  <a:schemeClr val="tx1"/>
                </a:solidFill>
                <a:latin typeface="+mn-lt"/>
                <a:ea typeface="+mn-ea"/>
                <a:cs typeface="+mn-cs"/>
              </a:defRPr>
            </a:lvl1pPr>
            <a:lvl2pPr marL="957560" indent="0" algn="ctr" defTabSz="1915119" rtl="0" eaLnBrk="1" latinLnBrk="0" hangingPunct="1">
              <a:lnSpc>
                <a:spcPct val="90000"/>
              </a:lnSpc>
              <a:spcBef>
                <a:spcPts val="1047"/>
              </a:spcBef>
              <a:buFont typeface="Arial" panose="020B0604020202020204" pitchFamily="34" charset="0"/>
              <a:buNone/>
              <a:defRPr sz="4189" kern="1200">
                <a:solidFill>
                  <a:schemeClr val="tx1"/>
                </a:solidFill>
                <a:latin typeface="+mn-lt"/>
                <a:ea typeface="+mn-ea"/>
                <a:cs typeface="+mn-cs"/>
              </a:defRPr>
            </a:lvl2pPr>
            <a:lvl3pPr marL="1915119" indent="0" algn="ctr" defTabSz="1915119" rtl="0" eaLnBrk="1" latinLnBrk="0" hangingPunct="1">
              <a:lnSpc>
                <a:spcPct val="90000"/>
              </a:lnSpc>
              <a:spcBef>
                <a:spcPts val="1047"/>
              </a:spcBef>
              <a:buFont typeface="Arial" panose="020B0604020202020204" pitchFamily="34" charset="0"/>
              <a:buNone/>
              <a:defRPr sz="3770" kern="1200">
                <a:solidFill>
                  <a:schemeClr val="tx1"/>
                </a:solidFill>
                <a:latin typeface="+mn-lt"/>
                <a:ea typeface="+mn-ea"/>
                <a:cs typeface="+mn-cs"/>
              </a:defRPr>
            </a:lvl3pPr>
            <a:lvl4pPr marL="287267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4pPr>
            <a:lvl5pPr marL="383023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5pPr>
            <a:lvl6pPr marL="478779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6pPr>
            <a:lvl7pPr marL="574535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7pPr>
            <a:lvl8pPr marL="670291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8pPr>
            <a:lvl9pPr marL="7660477"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9pPr>
          </a:lstStyle>
          <a:p>
            <a:pPr algn="just"/>
            <a:r>
              <a:rPr lang="id-ID" sz="2366" dirty="0"/>
              <a:t>Lorem ipsum dolor sit amet, consectetur adipiscing elit, sed do eiusmod tempor incididunt ut labore et dolore magna aliqua. Ut enim ad minim veniam, quis nostrud exercitation ullamco labori. Lorem ipsum dolor sit amet, consectetur adipiscing elit, sed do eiusmod tempor incididunt ut labore et dolore magna aliqua. Ut enim ad minim veniam, quis nostrud exercitation ullamco laboris. Lorem ipsum dolor sit amet, consectetur adipiscing elit, sed do eiusmod tempor incididunt ut labore et dolore magna aliqua. Ut enim ad minim veniam, quis nostrud exercitation ullamco laboris. Lorem ipsum dolor sit amet.</a:t>
            </a:r>
          </a:p>
        </p:txBody>
      </p:sp>
      <p:sp>
        <p:nvSpPr>
          <p:cNvPr id="39" name="Subtitle 2"/>
          <p:cNvSpPr txBox="1">
            <a:spLocks/>
          </p:cNvSpPr>
          <p:nvPr/>
        </p:nvSpPr>
        <p:spPr>
          <a:xfrm>
            <a:off x="802462" y="30499908"/>
            <a:ext cx="8103006" cy="2145838"/>
          </a:xfrm>
          <a:prstGeom prst="rect">
            <a:avLst/>
          </a:prstGeom>
        </p:spPr>
        <p:txBody>
          <a:bodyPr vert="horz" lIns="90136" tIns="45068" rIns="90136" bIns="45068" rtlCol="0">
            <a:normAutofit/>
          </a:bodyPr>
          <a:lstStyle>
            <a:lvl1pPr marL="0" indent="0" algn="ctr" defTabSz="1915119" rtl="0" eaLnBrk="1" latinLnBrk="0" hangingPunct="1">
              <a:lnSpc>
                <a:spcPct val="90000"/>
              </a:lnSpc>
              <a:spcBef>
                <a:spcPts val="2094"/>
              </a:spcBef>
              <a:buFont typeface="Arial" panose="020B0604020202020204" pitchFamily="34" charset="0"/>
              <a:buNone/>
              <a:defRPr sz="5027" kern="1200">
                <a:solidFill>
                  <a:schemeClr val="tx1"/>
                </a:solidFill>
                <a:latin typeface="+mn-lt"/>
                <a:ea typeface="+mn-ea"/>
                <a:cs typeface="+mn-cs"/>
              </a:defRPr>
            </a:lvl1pPr>
            <a:lvl2pPr marL="957560" indent="0" algn="ctr" defTabSz="1915119" rtl="0" eaLnBrk="1" latinLnBrk="0" hangingPunct="1">
              <a:lnSpc>
                <a:spcPct val="90000"/>
              </a:lnSpc>
              <a:spcBef>
                <a:spcPts val="1047"/>
              </a:spcBef>
              <a:buFont typeface="Arial" panose="020B0604020202020204" pitchFamily="34" charset="0"/>
              <a:buNone/>
              <a:defRPr sz="4189" kern="1200">
                <a:solidFill>
                  <a:schemeClr val="tx1"/>
                </a:solidFill>
                <a:latin typeface="+mn-lt"/>
                <a:ea typeface="+mn-ea"/>
                <a:cs typeface="+mn-cs"/>
              </a:defRPr>
            </a:lvl2pPr>
            <a:lvl3pPr marL="1915119" indent="0" algn="ctr" defTabSz="1915119" rtl="0" eaLnBrk="1" latinLnBrk="0" hangingPunct="1">
              <a:lnSpc>
                <a:spcPct val="90000"/>
              </a:lnSpc>
              <a:spcBef>
                <a:spcPts val="1047"/>
              </a:spcBef>
              <a:buFont typeface="Arial" panose="020B0604020202020204" pitchFamily="34" charset="0"/>
              <a:buNone/>
              <a:defRPr sz="3770" kern="1200">
                <a:solidFill>
                  <a:schemeClr val="tx1"/>
                </a:solidFill>
                <a:latin typeface="+mn-lt"/>
                <a:ea typeface="+mn-ea"/>
                <a:cs typeface="+mn-cs"/>
              </a:defRPr>
            </a:lvl3pPr>
            <a:lvl4pPr marL="287267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4pPr>
            <a:lvl5pPr marL="383023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5pPr>
            <a:lvl6pPr marL="478779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6pPr>
            <a:lvl7pPr marL="574535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7pPr>
            <a:lvl8pPr marL="670291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8pPr>
            <a:lvl9pPr marL="7660477"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9pPr>
          </a:lstStyle>
          <a:p>
            <a:pPr marL="450662" indent="-450662" algn="just">
              <a:spcBef>
                <a:spcPts val="0"/>
              </a:spcBef>
              <a:buFont typeface="+mj-lt"/>
              <a:buAutoNum type="arabicParenR"/>
            </a:pPr>
            <a:r>
              <a:rPr lang="en-US" sz="1971" dirty="0"/>
              <a:t>Name, Name, Name. Year published. Article title. Journal Name. Volume (Issue): </a:t>
            </a:r>
            <a:r>
              <a:rPr lang="en-US" sz="1971" dirty="0" err="1"/>
              <a:t>pp.Pages</a:t>
            </a:r>
            <a:r>
              <a:rPr lang="en-US" sz="1971" dirty="0"/>
              <a:t>.</a:t>
            </a:r>
          </a:p>
          <a:p>
            <a:pPr marL="450662" indent="-450662" algn="just">
              <a:spcBef>
                <a:spcPts val="0"/>
              </a:spcBef>
              <a:buFont typeface="+mj-lt"/>
              <a:buAutoNum type="arabicParenR"/>
            </a:pPr>
            <a:r>
              <a:rPr lang="en-US" sz="1971" dirty="0"/>
              <a:t>Name, Name, Name. Year published. Article title. Journal Name. Volume (Issue): </a:t>
            </a:r>
            <a:r>
              <a:rPr lang="en-US" sz="1971" dirty="0" err="1"/>
              <a:t>pp.Pages</a:t>
            </a:r>
            <a:r>
              <a:rPr lang="en-US" sz="1971" dirty="0"/>
              <a:t>.</a:t>
            </a:r>
          </a:p>
          <a:p>
            <a:pPr marL="450662" indent="-450662" algn="just">
              <a:spcBef>
                <a:spcPts val="0"/>
              </a:spcBef>
              <a:buFont typeface="+mj-lt"/>
              <a:buAutoNum type="arabicParenR"/>
            </a:pPr>
            <a:r>
              <a:rPr lang="en-US" sz="1971" dirty="0"/>
              <a:t>Name, Name, Name. Year published. Article title. Journal Name. Volume (Issue): </a:t>
            </a:r>
            <a:r>
              <a:rPr lang="en-US" sz="1971" dirty="0" err="1"/>
              <a:t>pp.Pages</a:t>
            </a:r>
            <a:r>
              <a:rPr lang="en-US" sz="1971" dirty="0"/>
              <a:t>.</a:t>
            </a:r>
            <a:endParaRPr lang="id-ID" sz="1971" dirty="0"/>
          </a:p>
        </p:txBody>
      </p:sp>
      <p:sp>
        <p:nvSpPr>
          <p:cNvPr id="42" name="Subtitle 2"/>
          <p:cNvSpPr txBox="1">
            <a:spLocks/>
          </p:cNvSpPr>
          <p:nvPr/>
        </p:nvSpPr>
        <p:spPr>
          <a:xfrm>
            <a:off x="9956007" y="30499908"/>
            <a:ext cx="8103006" cy="2117326"/>
          </a:xfrm>
          <a:prstGeom prst="rect">
            <a:avLst/>
          </a:prstGeom>
        </p:spPr>
        <p:txBody>
          <a:bodyPr vert="horz" lIns="90136" tIns="45068" rIns="90136" bIns="45068" rtlCol="0">
            <a:normAutofit lnSpcReduction="10000"/>
          </a:bodyPr>
          <a:lstStyle>
            <a:lvl1pPr marL="0" indent="0" algn="ctr" defTabSz="1915119" rtl="0" eaLnBrk="1" latinLnBrk="0" hangingPunct="1">
              <a:lnSpc>
                <a:spcPct val="90000"/>
              </a:lnSpc>
              <a:spcBef>
                <a:spcPts val="2094"/>
              </a:spcBef>
              <a:buFont typeface="Arial" panose="020B0604020202020204" pitchFamily="34" charset="0"/>
              <a:buNone/>
              <a:defRPr sz="5027" kern="1200">
                <a:solidFill>
                  <a:schemeClr val="tx1"/>
                </a:solidFill>
                <a:latin typeface="+mn-lt"/>
                <a:ea typeface="+mn-ea"/>
                <a:cs typeface="+mn-cs"/>
              </a:defRPr>
            </a:lvl1pPr>
            <a:lvl2pPr marL="957560" indent="0" algn="ctr" defTabSz="1915119" rtl="0" eaLnBrk="1" latinLnBrk="0" hangingPunct="1">
              <a:lnSpc>
                <a:spcPct val="90000"/>
              </a:lnSpc>
              <a:spcBef>
                <a:spcPts val="1047"/>
              </a:spcBef>
              <a:buFont typeface="Arial" panose="020B0604020202020204" pitchFamily="34" charset="0"/>
              <a:buNone/>
              <a:defRPr sz="4189" kern="1200">
                <a:solidFill>
                  <a:schemeClr val="tx1"/>
                </a:solidFill>
                <a:latin typeface="+mn-lt"/>
                <a:ea typeface="+mn-ea"/>
                <a:cs typeface="+mn-cs"/>
              </a:defRPr>
            </a:lvl2pPr>
            <a:lvl3pPr marL="1915119" indent="0" algn="ctr" defTabSz="1915119" rtl="0" eaLnBrk="1" latinLnBrk="0" hangingPunct="1">
              <a:lnSpc>
                <a:spcPct val="90000"/>
              </a:lnSpc>
              <a:spcBef>
                <a:spcPts val="1047"/>
              </a:spcBef>
              <a:buFont typeface="Arial" panose="020B0604020202020204" pitchFamily="34" charset="0"/>
              <a:buNone/>
              <a:defRPr sz="3770" kern="1200">
                <a:solidFill>
                  <a:schemeClr val="tx1"/>
                </a:solidFill>
                <a:latin typeface="+mn-lt"/>
                <a:ea typeface="+mn-ea"/>
                <a:cs typeface="+mn-cs"/>
              </a:defRPr>
            </a:lvl3pPr>
            <a:lvl4pPr marL="287267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4pPr>
            <a:lvl5pPr marL="3830239"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5pPr>
            <a:lvl6pPr marL="478779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6pPr>
            <a:lvl7pPr marL="574535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7pPr>
            <a:lvl8pPr marL="6702918"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8pPr>
            <a:lvl9pPr marL="7660477" indent="0" algn="ctr" defTabSz="1915119" rtl="0" eaLnBrk="1" latinLnBrk="0" hangingPunct="1">
              <a:lnSpc>
                <a:spcPct val="90000"/>
              </a:lnSpc>
              <a:spcBef>
                <a:spcPts val="1047"/>
              </a:spcBef>
              <a:buFont typeface="Arial" panose="020B0604020202020204" pitchFamily="34" charset="0"/>
              <a:buNone/>
              <a:defRPr sz="3351" kern="1200">
                <a:solidFill>
                  <a:schemeClr val="tx1"/>
                </a:solidFill>
                <a:latin typeface="+mn-lt"/>
                <a:ea typeface="+mn-ea"/>
                <a:cs typeface="+mn-cs"/>
              </a:defRPr>
            </a:lvl9pPr>
          </a:lstStyle>
          <a:p>
            <a:pPr algn="just"/>
            <a:r>
              <a:rPr lang="id-ID" sz="1971" dirty="0"/>
              <a:t>Lorem ipsum dolor sit amet, consectetur adipiscing elit, sed do eiusmod tempor incididunt ut labore et dolore magna aliqua. Ut enim ad minim veniam, quis nostrud exercitation ullamco labori. Lorem ipsum dolor sit amet, consectetur adipiscing elit, sed do eiusmod tempor incididunt ut labore et dolore magna aliqua. Ut enim ad minim veniam, quis nostrud exercitation ullamco laboris. Lorem ipsum dolor sit amet, consectetur adipiscing elit, sed do eiusmod tempor incididunt ut labore et dolore magna aliqua. Ut enim ad minim veniam, quis.</a:t>
            </a:r>
          </a:p>
        </p:txBody>
      </p:sp>
      <p:pic>
        <p:nvPicPr>
          <p:cNvPr id="43" name="Picture 4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32857636"/>
            <a:ext cx="18878551" cy="700876"/>
          </a:xfrm>
          <a:prstGeom prst="rect">
            <a:avLst/>
          </a:prstGeom>
        </p:spPr>
      </p:pic>
      <p:sp>
        <p:nvSpPr>
          <p:cNvPr id="5" name="Rectangle 4"/>
          <p:cNvSpPr/>
          <p:nvPr/>
        </p:nvSpPr>
        <p:spPr>
          <a:xfrm>
            <a:off x="1123111" y="3287132"/>
            <a:ext cx="1815530" cy="18459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solidFill>
                  <a:schemeClr val="tx1"/>
                </a:solidFill>
              </a:rPr>
              <a:t>Institution </a:t>
            </a:r>
          </a:p>
          <a:p>
            <a:pPr algn="ctr"/>
            <a:r>
              <a:rPr lang="id-ID" sz="2000" dirty="0">
                <a:solidFill>
                  <a:schemeClr val="tx1"/>
                </a:solidFill>
              </a:rPr>
              <a:t>Logo</a:t>
            </a:r>
          </a:p>
        </p:txBody>
      </p:sp>
      <p:sp>
        <p:nvSpPr>
          <p:cNvPr id="44" name="Rectangle 43"/>
          <p:cNvSpPr/>
          <p:nvPr/>
        </p:nvSpPr>
        <p:spPr>
          <a:xfrm>
            <a:off x="15556741" y="3279322"/>
            <a:ext cx="1815530" cy="184590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d-ID" sz="2000" dirty="0">
                <a:solidFill>
                  <a:schemeClr val="tx1"/>
                </a:solidFill>
              </a:rPr>
              <a:t>Institution </a:t>
            </a:r>
          </a:p>
          <a:p>
            <a:pPr algn="ctr"/>
            <a:r>
              <a:rPr lang="id-ID" sz="2000" dirty="0">
                <a:solidFill>
                  <a:schemeClr val="tx1"/>
                </a:solidFill>
              </a:rPr>
              <a:t>Logo</a:t>
            </a:r>
          </a:p>
        </p:txBody>
      </p:sp>
      <p:pic>
        <p:nvPicPr>
          <p:cNvPr id="7" name="Picture 6">
            <a:extLst>
              <a:ext uri="{FF2B5EF4-FFF2-40B4-BE49-F238E27FC236}">
                <a16:creationId xmlns:a16="http://schemas.microsoft.com/office/drawing/2014/main" id="{66FFE8DF-AFFB-42B4-A339-39FD57972015}"/>
              </a:ext>
            </a:extLst>
          </p:cNvPr>
          <p:cNvPicPr>
            <a:picLocks noChangeAspect="1"/>
          </p:cNvPicPr>
          <p:nvPr/>
        </p:nvPicPr>
        <p:blipFill>
          <a:blip r:embed="rId8"/>
          <a:stretch>
            <a:fillRect/>
          </a:stretch>
        </p:blipFill>
        <p:spPr>
          <a:xfrm>
            <a:off x="638335" y="5802004"/>
            <a:ext cx="6165579" cy="904243"/>
          </a:xfrm>
          <a:prstGeom prst="rect">
            <a:avLst/>
          </a:prstGeom>
        </p:spPr>
      </p:pic>
      <p:sp>
        <p:nvSpPr>
          <p:cNvPr id="15" name="Rectangle 14">
            <a:extLst>
              <a:ext uri="{FF2B5EF4-FFF2-40B4-BE49-F238E27FC236}">
                <a16:creationId xmlns:a16="http://schemas.microsoft.com/office/drawing/2014/main" id="{318A2174-D4DC-48FD-927C-81D28F1B4C24}"/>
              </a:ext>
            </a:extLst>
          </p:cNvPr>
          <p:cNvSpPr/>
          <p:nvPr/>
        </p:nvSpPr>
        <p:spPr>
          <a:xfrm>
            <a:off x="1643380" y="5787984"/>
            <a:ext cx="3590599" cy="923330"/>
          </a:xfrm>
          <a:prstGeom prst="rect">
            <a:avLst/>
          </a:prstGeom>
          <a:noFill/>
        </p:spPr>
        <p:txBody>
          <a:bodyPr wrap="none" lIns="91440" tIns="45720" rIns="91440" bIns="45720">
            <a:spAutoFit/>
          </a:bodyPr>
          <a:lstStyle/>
          <a:p>
            <a:pPr algn="ctr"/>
            <a:r>
              <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Background</a:t>
            </a:r>
          </a:p>
        </p:txBody>
      </p:sp>
      <p:pic>
        <p:nvPicPr>
          <p:cNvPr id="45" name="Picture 44">
            <a:extLst>
              <a:ext uri="{FF2B5EF4-FFF2-40B4-BE49-F238E27FC236}">
                <a16:creationId xmlns:a16="http://schemas.microsoft.com/office/drawing/2014/main" id="{8102846A-38D4-4754-AC79-E3301CAD6929}"/>
              </a:ext>
            </a:extLst>
          </p:cNvPr>
          <p:cNvPicPr>
            <a:picLocks noChangeAspect="1"/>
          </p:cNvPicPr>
          <p:nvPr/>
        </p:nvPicPr>
        <p:blipFill>
          <a:blip r:embed="rId8"/>
          <a:stretch>
            <a:fillRect/>
          </a:stretch>
        </p:blipFill>
        <p:spPr>
          <a:xfrm>
            <a:off x="9977000" y="5745903"/>
            <a:ext cx="6165579" cy="904243"/>
          </a:xfrm>
          <a:prstGeom prst="rect">
            <a:avLst/>
          </a:prstGeom>
        </p:spPr>
      </p:pic>
      <p:sp>
        <p:nvSpPr>
          <p:cNvPr id="46" name="Rectangle 45">
            <a:extLst>
              <a:ext uri="{FF2B5EF4-FFF2-40B4-BE49-F238E27FC236}">
                <a16:creationId xmlns:a16="http://schemas.microsoft.com/office/drawing/2014/main" id="{72347EFF-4E4F-4338-8950-37B6CBEC0C77}"/>
              </a:ext>
            </a:extLst>
          </p:cNvPr>
          <p:cNvSpPr/>
          <p:nvPr/>
        </p:nvSpPr>
        <p:spPr>
          <a:xfrm>
            <a:off x="11792397" y="5731883"/>
            <a:ext cx="1969898" cy="923330"/>
          </a:xfrm>
          <a:prstGeom prst="rect">
            <a:avLst/>
          </a:prstGeom>
          <a:noFill/>
        </p:spPr>
        <p:txBody>
          <a:bodyPr wrap="none" lIns="91440" tIns="45720" rIns="91440" bIns="45720">
            <a:spAutoFit/>
          </a:bodyPr>
          <a:lstStyle/>
          <a:p>
            <a:pPr algn="ctr"/>
            <a:r>
              <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Result</a:t>
            </a:r>
          </a:p>
        </p:txBody>
      </p:sp>
      <p:pic>
        <p:nvPicPr>
          <p:cNvPr id="47" name="Picture 46">
            <a:extLst>
              <a:ext uri="{FF2B5EF4-FFF2-40B4-BE49-F238E27FC236}">
                <a16:creationId xmlns:a16="http://schemas.microsoft.com/office/drawing/2014/main" id="{ED2AAAE1-C52B-4536-B762-B39EB84D2A8A}"/>
              </a:ext>
            </a:extLst>
          </p:cNvPr>
          <p:cNvPicPr>
            <a:picLocks noChangeAspect="1"/>
          </p:cNvPicPr>
          <p:nvPr/>
        </p:nvPicPr>
        <p:blipFill>
          <a:blip r:embed="rId8"/>
          <a:stretch>
            <a:fillRect/>
          </a:stretch>
        </p:blipFill>
        <p:spPr>
          <a:xfrm>
            <a:off x="355889" y="14416419"/>
            <a:ext cx="6165579" cy="904243"/>
          </a:xfrm>
          <a:prstGeom prst="rect">
            <a:avLst/>
          </a:prstGeom>
        </p:spPr>
      </p:pic>
      <p:sp>
        <p:nvSpPr>
          <p:cNvPr id="48" name="Rectangle 47">
            <a:extLst>
              <a:ext uri="{FF2B5EF4-FFF2-40B4-BE49-F238E27FC236}">
                <a16:creationId xmlns:a16="http://schemas.microsoft.com/office/drawing/2014/main" id="{3A733772-1F2F-4181-8254-D4D8EBFA5135}"/>
              </a:ext>
            </a:extLst>
          </p:cNvPr>
          <p:cNvSpPr/>
          <p:nvPr/>
        </p:nvSpPr>
        <p:spPr>
          <a:xfrm>
            <a:off x="1479750" y="14365922"/>
            <a:ext cx="2917786" cy="923330"/>
          </a:xfrm>
          <a:prstGeom prst="rect">
            <a:avLst/>
          </a:prstGeom>
          <a:noFill/>
        </p:spPr>
        <p:txBody>
          <a:bodyPr wrap="none" lIns="91440" tIns="45720" rIns="91440" bIns="45720">
            <a:spAutoFit/>
          </a:bodyPr>
          <a:lstStyle/>
          <a:p>
            <a:pPr algn="ctr"/>
            <a:r>
              <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Objective</a:t>
            </a:r>
          </a:p>
        </p:txBody>
      </p:sp>
      <p:pic>
        <p:nvPicPr>
          <p:cNvPr id="49" name="Picture 48">
            <a:extLst>
              <a:ext uri="{FF2B5EF4-FFF2-40B4-BE49-F238E27FC236}">
                <a16:creationId xmlns:a16="http://schemas.microsoft.com/office/drawing/2014/main" id="{4D96F576-E00A-4750-B392-A0DBDD35D44D}"/>
              </a:ext>
            </a:extLst>
          </p:cNvPr>
          <p:cNvPicPr>
            <a:picLocks noChangeAspect="1"/>
          </p:cNvPicPr>
          <p:nvPr/>
        </p:nvPicPr>
        <p:blipFill>
          <a:blip r:embed="rId8"/>
          <a:stretch>
            <a:fillRect/>
          </a:stretch>
        </p:blipFill>
        <p:spPr>
          <a:xfrm>
            <a:off x="412200" y="17643287"/>
            <a:ext cx="6165579" cy="904243"/>
          </a:xfrm>
          <a:prstGeom prst="rect">
            <a:avLst/>
          </a:prstGeom>
        </p:spPr>
      </p:pic>
      <p:sp>
        <p:nvSpPr>
          <p:cNvPr id="50" name="Rectangle 49">
            <a:extLst>
              <a:ext uri="{FF2B5EF4-FFF2-40B4-BE49-F238E27FC236}">
                <a16:creationId xmlns:a16="http://schemas.microsoft.com/office/drawing/2014/main" id="{79B02A53-7687-43F7-9DA2-54CEA12CBDC1}"/>
              </a:ext>
            </a:extLst>
          </p:cNvPr>
          <p:cNvSpPr/>
          <p:nvPr/>
        </p:nvSpPr>
        <p:spPr>
          <a:xfrm>
            <a:off x="1559835" y="17576128"/>
            <a:ext cx="2837701" cy="923330"/>
          </a:xfrm>
          <a:prstGeom prst="rect">
            <a:avLst/>
          </a:prstGeom>
          <a:noFill/>
        </p:spPr>
        <p:txBody>
          <a:bodyPr wrap="none" lIns="91440" tIns="45720" rIns="91440" bIns="45720">
            <a:spAutoFit/>
          </a:bodyPr>
          <a:lstStyle/>
          <a:p>
            <a:pPr algn="ctr"/>
            <a:r>
              <a:rPr lang="en-US" sz="5400" b="1" cap="none" spc="0" dirty="0" err="1">
                <a:ln w="10160">
                  <a:solidFill>
                    <a:schemeClr val="accent5"/>
                  </a:solidFill>
                  <a:prstDash val="solid"/>
                </a:ln>
                <a:solidFill>
                  <a:srgbClr val="FFFFFF"/>
                </a:solidFill>
                <a:effectLst>
                  <a:outerShdw blurRad="38100" dist="22860" dir="5400000" algn="tl" rotWithShape="0">
                    <a:srgbClr val="000000">
                      <a:alpha val="30000"/>
                    </a:srgbClr>
                  </a:outerShdw>
                </a:effectLst>
              </a:rPr>
              <a:t>Methode</a:t>
            </a:r>
            <a:endPar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nvGrpSpPr>
          <p:cNvPr id="23" name="Group 22">
            <a:extLst>
              <a:ext uri="{FF2B5EF4-FFF2-40B4-BE49-F238E27FC236}">
                <a16:creationId xmlns:a16="http://schemas.microsoft.com/office/drawing/2014/main" id="{20FF2036-5ED9-4E4B-B68D-B88BA2847EAC}"/>
              </a:ext>
            </a:extLst>
          </p:cNvPr>
          <p:cNvGrpSpPr/>
          <p:nvPr/>
        </p:nvGrpSpPr>
        <p:grpSpPr>
          <a:xfrm>
            <a:off x="355888" y="26047601"/>
            <a:ext cx="6165579" cy="971402"/>
            <a:chOff x="624041" y="25678867"/>
            <a:chExt cx="6165579" cy="971402"/>
          </a:xfrm>
        </p:grpSpPr>
        <p:pic>
          <p:nvPicPr>
            <p:cNvPr id="51" name="Picture 50">
              <a:extLst>
                <a:ext uri="{FF2B5EF4-FFF2-40B4-BE49-F238E27FC236}">
                  <a16:creationId xmlns:a16="http://schemas.microsoft.com/office/drawing/2014/main" id="{93217AEE-13B0-4C96-8FB2-CA52D913B7D5}"/>
                </a:ext>
              </a:extLst>
            </p:cNvPr>
            <p:cNvPicPr>
              <a:picLocks noChangeAspect="1"/>
            </p:cNvPicPr>
            <p:nvPr/>
          </p:nvPicPr>
          <p:blipFill>
            <a:blip r:embed="rId8"/>
            <a:stretch>
              <a:fillRect/>
            </a:stretch>
          </p:blipFill>
          <p:spPr>
            <a:xfrm>
              <a:off x="624041" y="25746026"/>
              <a:ext cx="6165579" cy="904243"/>
            </a:xfrm>
            <a:prstGeom prst="rect">
              <a:avLst/>
            </a:prstGeom>
          </p:spPr>
        </p:pic>
        <p:sp>
          <p:nvSpPr>
            <p:cNvPr id="52" name="Rectangle 51">
              <a:extLst>
                <a:ext uri="{FF2B5EF4-FFF2-40B4-BE49-F238E27FC236}">
                  <a16:creationId xmlns:a16="http://schemas.microsoft.com/office/drawing/2014/main" id="{AAC1C36D-7A93-471B-999E-9AB7669E55CE}"/>
                </a:ext>
              </a:extLst>
            </p:cNvPr>
            <p:cNvSpPr/>
            <p:nvPr/>
          </p:nvSpPr>
          <p:spPr>
            <a:xfrm>
              <a:off x="1532061" y="25678867"/>
              <a:ext cx="3316935" cy="923330"/>
            </a:xfrm>
            <a:prstGeom prst="rect">
              <a:avLst/>
            </a:prstGeom>
            <a:noFill/>
          </p:spPr>
          <p:txBody>
            <a:bodyPr wrap="none" lIns="91440" tIns="45720" rIns="91440" bIns="45720">
              <a:spAutoFit/>
            </a:bodyPr>
            <a:lstStyle/>
            <a:p>
              <a:pPr algn="ctr"/>
              <a:r>
                <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Conclusion</a:t>
              </a:r>
            </a:p>
          </p:txBody>
        </p:sp>
      </p:grpSp>
      <p:grpSp>
        <p:nvGrpSpPr>
          <p:cNvPr id="53" name="Group 52">
            <a:extLst>
              <a:ext uri="{FF2B5EF4-FFF2-40B4-BE49-F238E27FC236}">
                <a16:creationId xmlns:a16="http://schemas.microsoft.com/office/drawing/2014/main" id="{14660426-443B-481F-861A-DAB7A00A1A8D}"/>
              </a:ext>
            </a:extLst>
          </p:cNvPr>
          <p:cNvGrpSpPr/>
          <p:nvPr/>
        </p:nvGrpSpPr>
        <p:grpSpPr>
          <a:xfrm>
            <a:off x="355888" y="29346936"/>
            <a:ext cx="6165579" cy="971402"/>
            <a:chOff x="624041" y="25678867"/>
            <a:chExt cx="6165579" cy="971402"/>
          </a:xfrm>
        </p:grpSpPr>
        <p:pic>
          <p:nvPicPr>
            <p:cNvPr id="54" name="Picture 53">
              <a:extLst>
                <a:ext uri="{FF2B5EF4-FFF2-40B4-BE49-F238E27FC236}">
                  <a16:creationId xmlns:a16="http://schemas.microsoft.com/office/drawing/2014/main" id="{CC91DC87-C36C-44D2-8DAF-95543873F3E5}"/>
                </a:ext>
              </a:extLst>
            </p:cNvPr>
            <p:cNvPicPr>
              <a:picLocks noChangeAspect="1"/>
            </p:cNvPicPr>
            <p:nvPr/>
          </p:nvPicPr>
          <p:blipFill>
            <a:blip r:embed="rId8"/>
            <a:stretch>
              <a:fillRect/>
            </a:stretch>
          </p:blipFill>
          <p:spPr>
            <a:xfrm>
              <a:off x="624041" y="25746026"/>
              <a:ext cx="6165579" cy="904243"/>
            </a:xfrm>
            <a:prstGeom prst="rect">
              <a:avLst/>
            </a:prstGeom>
          </p:spPr>
        </p:pic>
        <p:sp>
          <p:nvSpPr>
            <p:cNvPr id="55" name="Rectangle 54">
              <a:extLst>
                <a:ext uri="{FF2B5EF4-FFF2-40B4-BE49-F238E27FC236}">
                  <a16:creationId xmlns:a16="http://schemas.microsoft.com/office/drawing/2014/main" id="{6E90C5E5-F1D3-48E1-89ED-5923C1870C66}"/>
                </a:ext>
              </a:extLst>
            </p:cNvPr>
            <p:cNvSpPr/>
            <p:nvPr/>
          </p:nvSpPr>
          <p:spPr>
            <a:xfrm>
              <a:off x="1523181" y="25678867"/>
              <a:ext cx="3334695" cy="923330"/>
            </a:xfrm>
            <a:prstGeom prst="rect">
              <a:avLst/>
            </a:prstGeom>
            <a:noFill/>
          </p:spPr>
          <p:txBody>
            <a:bodyPr wrap="none" lIns="91440" tIns="45720" rIns="91440" bIns="45720">
              <a:spAutoFit/>
            </a:bodyPr>
            <a:lstStyle/>
            <a:p>
              <a:pPr algn="ctr"/>
              <a:r>
                <a:rPr lang="en-US" sz="5400" b="1" dirty="0">
                  <a:ln w="10160">
                    <a:solidFill>
                      <a:schemeClr val="accent5"/>
                    </a:solidFill>
                    <a:prstDash val="solid"/>
                  </a:ln>
                  <a:solidFill>
                    <a:srgbClr val="FFFFFF"/>
                  </a:solidFill>
                  <a:effectLst>
                    <a:outerShdw blurRad="38100" dist="22860" dir="5400000" algn="tl" rotWithShape="0">
                      <a:srgbClr val="000000">
                        <a:alpha val="30000"/>
                      </a:srgbClr>
                    </a:outerShdw>
                  </a:effectLst>
                </a:rPr>
                <a:t>References</a:t>
              </a:r>
              <a:endPar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grpSp>
      <p:pic>
        <p:nvPicPr>
          <p:cNvPr id="57" name="Picture 56">
            <a:extLst>
              <a:ext uri="{FF2B5EF4-FFF2-40B4-BE49-F238E27FC236}">
                <a16:creationId xmlns:a16="http://schemas.microsoft.com/office/drawing/2014/main" id="{E5808671-D5AE-48A4-8A93-B088ABD5BAA7}"/>
              </a:ext>
            </a:extLst>
          </p:cNvPr>
          <p:cNvPicPr>
            <a:picLocks noChangeAspect="1"/>
          </p:cNvPicPr>
          <p:nvPr/>
        </p:nvPicPr>
        <p:blipFill>
          <a:blip r:embed="rId8"/>
          <a:stretch>
            <a:fillRect/>
          </a:stretch>
        </p:blipFill>
        <p:spPr>
          <a:xfrm flipH="1">
            <a:off x="10003599" y="29327173"/>
            <a:ext cx="8529765" cy="904243"/>
          </a:xfrm>
          <a:prstGeom prst="rect">
            <a:avLst/>
          </a:prstGeom>
        </p:spPr>
      </p:pic>
      <p:sp>
        <p:nvSpPr>
          <p:cNvPr id="58" name="Rectangle 57">
            <a:extLst>
              <a:ext uri="{FF2B5EF4-FFF2-40B4-BE49-F238E27FC236}">
                <a16:creationId xmlns:a16="http://schemas.microsoft.com/office/drawing/2014/main" id="{11BD1E24-1FA0-4914-8ED5-82F59FB42207}"/>
              </a:ext>
            </a:extLst>
          </p:cNvPr>
          <p:cNvSpPr/>
          <p:nvPr/>
        </p:nvSpPr>
        <p:spPr>
          <a:xfrm flipH="1">
            <a:off x="9044467" y="29246962"/>
            <a:ext cx="11046889" cy="923330"/>
          </a:xfrm>
          <a:prstGeom prst="rect">
            <a:avLst/>
          </a:prstGeom>
          <a:noFill/>
        </p:spPr>
        <p:txBody>
          <a:bodyPr wrap="square" lIns="91440" tIns="45720" rIns="91440" bIns="45720">
            <a:spAutoFit/>
          </a:bodyPr>
          <a:lstStyle/>
          <a:p>
            <a:pPr algn="ctr"/>
            <a:r>
              <a:rPr lang="en-US" sz="5400" b="1" cap="none" spc="0" dirty="0">
                <a:ln w="10160">
                  <a:solidFill>
                    <a:schemeClr val="accent5"/>
                  </a:solidFill>
                  <a:prstDash val="solid"/>
                </a:ln>
                <a:solidFill>
                  <a:srgbClr val="FFFFFF"/>
                </a:solidFill>
                <a:effectLst>
                  <a:outerShdw blurRad="38100" dist="22860" dir="5400000" algn="tl" rotWithShape="0">
                    <a:srgbClr val="000000">
                      <a:alpha val="30000"/>
                    </a:srgbClr>
                  </a:outerShdw>
                </a:effectLst>
              </a:rPr>
              <a:t>Acknowledgement (If Any)</a:t>
            </a:r>
          </a:p>
        </p:txBody>
      </p:sp>
      <p:pic>
        <p:nvPicPr>
          <p:cNvPr id="29" name="Picture 28">
            <a:extLst>
              <a:ext uri="{FF2B5EF4-FFF2-40B4-BE49-F238E27FC236}">
                <a16:creationId xmlns:a16="http://schemas.microsoft.com/office/drawing/2014/main" id="{DAAD2182-DA5E-47EC-8AAE-6F864B4E36AB}"/>
              </a:ext>
            </a:extLst>
          </p:cNvPr>
          <p:cNvPicPr>
            <a:picLocks noChangeAspect="1"/>
          </p:cNvPicPr>
          <p:nvPr/>
        </p:nvPicPr>
        <p:blipFill>
          <a:blip r:embed="rId9"/>
          <a:stretch>
            <a:fillRect/>
          </a:stretch>
        </p:blipFill>
        <p:spPr>
          <a:xfrm>
            <a:off x="1" y="32748616"/>
            <a:ext cx="18878550" cy="926657"/>
          </a:xfrm>
          <a:prstGeom prst="rect">
            <a:avLst/>
          </a:prstGeom>
        </p:spPr>
      </p:pic>
    </p:spTree>
    <p:extLst>
      <p:ext uri="{BB962C8B-B14F-4D97-AF65-F5344CB8AC3E}">
        <p14:creationId xmlns:p14="http://schemas.microsoft.com/office/powerpoint/2010/main" val="31744472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143</TotalTime>
  <Words>1016</Words>
  <Application>Microsoft Office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TITLE TITLE TITLE TITLE TITLE TITLE TITLE TITLE TITLE TITLE TITLE TITLE TITLE TITLE TITLE TITLE TITLE TITLE TITLE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user</cp:lastModifiedBy>
  <cp:revision>10</cp:revision>
  <dcterms:created xsi:type="dcterms:W3CDTF">2019-02-12T05:52:57Z</dcterms:created>
  <dcterms:modified xsi:type="dcterms:W3CDTF">2019-10-18T04:08:40Z</dcterms:modified>
</cp:coreProperties>
</file>